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Lst>
  <p:notesMasterIdLst>
    <p:notesMasterId r:id="rId108"/>
  </p:notesMasterIdLst>
  <p:sldIdLst>
    <p:sldId id="262" r:id="rId3"/>
    <p:sldId id="333" r:id="rId4"/>
    <p:sldId id="332" r:id="rId5"/>
    <p:sldId id="334" r:id="rId6"/>
    <p:sldId id="331" r:id="rId7"/>
    <p:sldId id="364" r:id="rId8"/>
    <p:sldId id="363" r:id="rId9"/>
    <p:sldId id="264" r:id="rId10"/>
    <p:sldId id="362" r:id="rId11"/>
    <p:sldId id="345" r:id="rId12"/>
    <p:sldId id="342" r:id="rId13"/>
    <p:sldId id="343" r:id="rId14"/>
    <p:sldId id="335" r:id="rId15"/>
    <p:sldId id="344" r:id="rId16"/>
    <p:sldId id="346" r:id="rId17"/>
    <p:sldId id="347" r:id="rId18"/>
    <p:sldId id="359" r:id="rId19"/>
    <p:sldId id="278" r:id="rId20"/>
    <p:sldId id="348" r:id="rId21"/>
    <p:sldId id="336" r:id="rId22"/>
    <p:sldId id="349" r:id="rId23"/>
    <p:sldId id="351" r:id="rId24"/>
    <p:sldId id="338" r:id="rId25"/>
    <p:sldId id="353" r:id="rId26"/>
    <p:sldId id="354" r:id="rId27"/>
    <p:sldId id="339" r:id="rId28"/>
    <p:sldId id="355" r:id="rId29"/>
    <p:sldId id="358" r:id="rId30"/>
    <p:sldId id="356" r:id="rId31"/>
    <p:sldId id="357" r:id="rId32"/>
    <p:sldId id="302" r:id="rId33"/>
    <p:sldId id="256" r:id="rId34"/>
    <p:sldId id="257" r:id="rId35"/>
    <p:sldId id="258" r:id="rId36"/>
    <p:sldId id="259" r:id="rId37"/>
    <p:sldId id="260" r:id="rId38"/>
    <p:sldId id="261" r:id="rId39"/>
    <p:sldId id="263" r:id="rId40"/>
    <p:sldId id="330" r:id="rId41"/>
    <p:sldId id="265" r:id="rId42"/>
    <p:sldId id="266" r:id="rId43"/>
    <p:sldId id="340" r:id="rId44"/>
    <p:sldId id="341" r:id="rId45"/>
    <p:sldId id="267" r:id="rId46"/>
    <p:sldId id="268" r:id="rId47"/>
    <p:sldId id="269" r:id="rId48"/>
    <p:sldId id="270" r:id="rId49"/>
    <p:sldId id="271" r:id="rId50"/>
    <p:sldId id="272" r:id="rId51"/>
    <p:sldId id="273" r:id="rId52"/>
    <p:sldId id="274" r:id="rId53"/>
    <p:sldId id="275" r:id="rId54"/>
    <p:sldId id="276" r:id="rId55"/>
    <p:sldId id="277" r:id="rId56"/>
    <p:sldId id="360" r:id="rId57"/>
    <p:sldId id="279" r:id="rId58"/>
    <p:sldId id="280" r:id="rId59"/>
    <p:sldId id="281" r:id="rId60"/>
    <p:sldId id="282" r:id="rId61"/>
    <p:sldId id="283" r:id="rId62"/>
    <p:sldId id="284" r:id="rId63"/>
    <p:sldId id="285" r:id="rId64"/>
    <p:sldId id="286" r:id="rId65"/>
    <p:sldId id="288" r:id="rId66"/>
    <p:sldId id="287" r:id="rId67"/>
    <p:sldId id="289" r:id="rId68"/>
    <p:sldId id="290" r:id="rId69"/>
    <p:sldId id="291" r:id="rId70"/>
    <p:sldId id="292" r:id="rId71"/>
    <p:sldId id="293" r:id="rId72"/>
    <p:sldId id="294" r:id="rId73"/>
    <p:sldId id="295" r:id="rId74"/>
    <p:sldId id="296" r:id="rId75"/>
    <p:sldId id="297" r:id="rId76"/>
    <p:sldId id="298" r:id="rId77"/>
    <p:sldId id="299" r:id="rId78"/>
    <p:sldId id="300" r:id="rId79"/>
    <p:sldId id="301" r:id="rId80"/>
    <p:sldId id="303" r:id="rId81"/>
    <p:sldId id="304" r:id="rId82"/>
    <p:sldId id="305" r:id="rId83"/>
    <p:sldId id="306" r:id="rId84"/>
    <p:sldId id="307" r:id="rId85"/>
    <p:sldId id="308" r:id="rId86"/>
    <p:sldId id="309" r:id="rId87"/>
    <p:sldId id="310" r:id="rId88"/>
    <p:sldId id="311" r:id="rId89"/>
    <p:sldId id="312" r:id="rId90"/>
    <p:sldId id="313" r:id="rId91"/>
    <p:sldId id="314" r:id="rId92"/>
    <p:sldId id="315" r:id="rId93"/>
    <p:sldId id="316" r:id="rId94"/>
    <p:sldId id="317" r:id="rId95"/>
    <p:sldId id="318" r:id="rId96"/>
    <p:sldId id="319" r:id="rId97"/>
    <p:sldId id="320" r:id="rId98"/>
    <p:sldId id="321" r:id="rId99"/>
    <p:sldId id="322" r:id="rId100"/>
    <p:sldId id="323" r:id="rId101"/>
    <p:sldId id="324" r:id="rId102"/>
    <p:sldId id="325" r:id="rId103"/>
    <p:sldId id="326" r:id="rId104"/>
    <p:sldId id="327" r:id="rId105"/>
    <p:sldId id="328" r:id="rId106"/>
    <p:sldId id="329" r:id="rId107"/>
  </p:sldIdLst>
  <p:sldSz cx="24384000" cy="13716000"/>
  <p:notesSz cx="6858000" cy="9144000"/>
  <p:embeddedFontLst>
    <p:embeddedFont>
      <p:font typeface="Calibri" panose="020F0502020204030204" pitchFamily="34" charset="0"/>
      <p:regular r:id="rId109"/>
      <p:bold r:id="rId110"/>
      <p:italic r:id="rId111"/>
      <p:boldItalic r:id="rId112"/>
    </p:embeddedFont>
    <p:embeddedFont>
      <p:font typeface="Helvetica Neue" panose="020B0604020202020204" charset="0"/>
      <p:regular r:id="rId113"/>
      <p:bold r:id="rId114"/>
      <p:italic r:id="rId115"/>
      <p:boldItalic r:id="rId116"/>
    </p:embeddedFont>
    <p:embeddedFont>
      <p:font typeface="Helvetica Neue Light" panose="020B0604020202020204" charset="0"/>
      <p:regular r:id="rId117"/>
      <p:bold r:id="rId118"/>
      <p:italic r:id="rId119"/>
      <p:boldItalic r:id="rId120"/>
    </p:embeddedFont>
    <p:embeddedFont>
      <p:font typeface="Roboto" panose="02000000000000000000" pitchFamily="2" charset="0"/>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1F54"/>
    <a:srgbClr val="5C4471"/>
    <a:srgbClr val="48BA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48" autoAdjust="0"/>
  </p:normalViewPr>
  <p:slideViewPr>
    <p:cSldViewPr snapToGrid="0">
      <p:cViewPr varScale="1">
        <p:scale>
          <a:sx n="47" d="100"/>
          <a:sy n="47" d="100"/>
        </p:scale>
        <p:origin x="1194" y="72"/>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9.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4.fntdata"/><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5.fntdata"/><Relationship Id="rId128"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5.fntdata"/><Relationship Id="rId118" Type="http://schemas.openxmlformats.org/officeDocument/2006/relationships/font" Target="fonts/font10.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124" Type="http://schemas.openxmlformats.org/officeDocument/2006/relationships/font" Target="fonts/font16.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6.fntdata"/><Relationship Id="rId119" Type="http://schemas.openxmlformats.org/officeDocument/2006/relationships/font" Target="fonts/font11.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2.fntdata"/><Relationship Id="rId125"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3.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297"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ee2502fc_2_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g35ee2502fc_2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ee2502fc_2_1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35ee2502fc_2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8598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35ee2502fc_2_9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g35ee2502fc_2_9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35ee2502fc_2_9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g35ee2502fc_2_9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35ee2502fc_2_9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g35ee2502fc_2_9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35ee2502fc_2_9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g35ee2502fc_2_9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35ee2502fc_2_99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g35ee2502fc_2_9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35ee2502fc_2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35ee2502fc_2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e2502fc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5ee2502fc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174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ee2502fc_2_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g35ee2502fc_2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5017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e2502fc_2_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g35ee2502fc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717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e2502fc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5ee2502fc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8540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ee2502fc_2_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g35ee2502fc_2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284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e2502fc_2_2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g35ee2502fc_2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456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e2502fc_2_2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362;g35ee2502fc_2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868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ee2502fc_2_1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This slide is just for reference and for the assistants to keep when they download the slides</a:t>
            </a:r>
            <a:endParaRPr dirty="0"/>
          </a:p>
        </p:txBody>
      </p:sp>
      <p:sp>
        <p:nvSpPr>
          <p:cNvPr id="222" name="Google Shape;222;g35ee2502fc_2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e2502fc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5ee2502fc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849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e2502fc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5ee2502fc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6076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e2502fc_2_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g35ee2502fc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9914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e2502fc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5ee2502fc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376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ee2502fc_2_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g35ee2502fc_2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3605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ee2502fc_2_1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35ee2502fc_2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3927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e2502fc_2_2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35ee2502fc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157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e2502fc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5ee2502fc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087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e2502fc_2_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g35ee2502fc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2304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e2502fc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5ee2502fc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113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e2502fc_2_2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g35ee2502fc_2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3080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e2502fc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5ee2502fc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287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e2502fc_2_1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35ee2502fc_2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01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ee2502fc_2_1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g35ee2502fc_2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78556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dbc746a8a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github repo</a:t>
            </a:r>
            <a:endParaRPr dirty="0"/>
          </a:p>
        </p:txBody>
      </p:sp>
      <p:sp>
        <p:nvSpPr>
          <p:cNvPr id="517" name="Google Shape;517;g3dbc746a8a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ee2502fc_2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g35ee2502fc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ee2502fc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ee2502fc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dbc746a8a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g3dbc746a8a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ee2502fc_2_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g35ee2502fc_2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e2502fc_2_1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g35ee2502fc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5ee2502fc_2_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g35ee2502fc_2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ee2502fc_2_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35ee2502fc_2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e2502fc_2_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g35ee2502fc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171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ee2502fc_2_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g35ee2502fc_2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3683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e2502fc_2_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g35ee2502fc_2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e2502fc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5ee2502fc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e2502fc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5ee2502fc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9004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ee2502fc_2_5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35ee2502fc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5106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ee2502fc_2_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g35ee2502fc_2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5ee2502fc_2_6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g35ee2502fc_2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ee2502fc_2_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g35ee2502fc_2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ee2502fc_2_7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g35ee2502fc_2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5ee2502fc_2_8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35ee2502fc_2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ee2502fc_2_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g35ee2502fc_2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ee2502fc_2_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g35ee2502fc_2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00837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ee2502fc_2_9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35ee2502fc_2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e2502fc_2_10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g35ee2502fc_2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5ee2502fc_2_1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g35ee2502fc_2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ee2502fc_2_1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g35ee2502fc_2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ee2502fc_2_1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g35ee2502fc_2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ee2502fc_2_1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g35ee2502fc_2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07991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5ee2502fc_2_1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g35ee2502fc_2_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ee2502fc_2_1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g35ee2502fc_2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ee2502fc_2_1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35ee2502fc_2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5ee2502fc_2_1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g35ee2502fc_2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5ee2502fc_2_1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35ee2502fc_2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6206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35ee2502fc_2_1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g35ee2502fc_2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ee2502fc_2_17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g35ee2502fc_2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5ee2502fc_2_18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g35ee2502fc_2_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ee2502fc_2_1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35ee2502fc_2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ee2502fc_2_19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g35ee2502fc_2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5ee2502fc_2_19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g35ee2502fc_2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35ee2502fc_2_20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g35ee2502fc_2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5ee2502fc_2_20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g35ee2502fc_2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e2502fc_2_21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g35ee2502fc_2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ee2502fc_2_2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g35ee2502fc_2_2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5ee2502fc_2_3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35ee2502fc_2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32001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e2502fc_2_2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g35ee2502fc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e2502fc_2_24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g35ee2502fc_2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35ee2502fc_2_2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g35ee2502fc_2_2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e2502fc_2_26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g35ee2502fc_2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ee2502fc_2_28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g35ee2502fc_2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5ee2502fc_2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5ee2502fc_2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5ee2502fc_2_40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g35ee2502fc_2_4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35f87946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35f87946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5ee2502fc_2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5ee2502fc_2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ee2502fc_2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ee2502fc_2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e2502fc_2_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g35ee2502fc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f8eb9907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f8eb9907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5ee2502fc_2_4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g35ee2502fc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35ee2502fc_2_4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g35ee2502fc_2_4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chemeClr val="dk1"/>
              </a:solidFill>
              <a:latin typeface="Calibri"/>
              <a:ea typeface="Calibri"/>
              <a:cs typeface="Calibri"/>
              <a:sym typeface="Calibri"/>
            </a:endParaRPr>
          </a:p>
        </p:txBody>
      </p:sp>
      <p:sp>
        <p:nvSpPr>
          <p:cNvPr id="578" name="Google Shape;578;g35ee2502fc_2_4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a:solidFill>
                  <a:schemeClr val="dk1"/>
                </a:solidFill>
                <a:latin typeface="Calibri"/>
                <a:ea typeface="Calibri"/>
                <a:cs typeface="Calibri"/>
                <a:sym typeface="Calibri"/>
              </a:rPr>
              <a:t>82</a:t>
            </a:fld>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e2502fc_2_46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g35ee2502fc_2_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5ee2502fc_2_49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g35ee2502fc_2_4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5ee2502fc_2_52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g35ee2502fc_2_5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35ee2502fc_2_5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g35ee2502fc_2_5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e2502fc_2_59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g35ee2502fc_2_5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35ee2502fc_2_6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g35ee2502fc_2_6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35ee2502fc_2_6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g35ee2502fc_2_6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ee2502fc_2_4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g35ee2502fc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8355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35ee2502fc_2_68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g35ee2502fc_2_6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5ee2502fc_2_70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g35ee2502fc_2_7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35ee2502fc_2_72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g35ee2502fc_2_7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5ee2502fc_2_74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g35ee2502fc_2_7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5ee2502fc_2_7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g35ee2502fc_2_7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35ee2502fc_2_78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g35ee2502fc_2_7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35ee2502fc_2_80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g35ee2502fc_2_8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35ee2502fc_2_8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g35ee2502fc_2_8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35ee2502fc_2_85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g35ee2502fc_2_8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35ee2502fc_2_87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g35ee2502fc_2_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 no logo">
  <p:cSld name="Blank">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 Cyan">
  <p:cSld name="Blank - Cyan_2">
    <p:bg>
      <p:bgPr>
        <a:solidFill>
          <a:srgbClr val="05BBD3"/>
        </a:solidFill>
        <a:effectLst/>
      </p:bgPr>
    </p:bg>
    <p:spTree>
      <p:nvGrpSpPr>
        <p:cNvPr id="1" name="Shape 38"/>
        <p:cNvGrpSpPr/>
        <p:nvPr/>
      </p:nvGrpSpPr>
      <p:grpSpPr>
        <a:xfrm>
          <a:off x="0" y="0"/>
          <a:ext cx="0" cy="0"/>
          <a:chOff x="0" y="0"/>
          <a:chExt cx="0" cy="0"/>
        </a:xfrm>
      </p:grpSpPr>
      <p:pic>
        <p:nvPicPr>
          <p:cNvPr id="39" name="Google Shape;39;p11" descr="unity-master-white.png"/>
          <p:cNvPicPr preferRelativeResize="0"/>
          <p:nvPr/>
        </p:nvPicPr>
        <p:blipFill rotWithShape="1">
          <a:blip r:embed="rId2">
            <a:alphaModFix/>
          </a:blip>
          <a:srcRect/>
          <a:stretch/>
        </p:blipFill>
        <p:spPr>
          <a:xfrm>
            <a:off x="962703" y="12147642"/>
            <a:ext cx="2110200" cy="1122000"/>
          </a:xfrm>
          <a:prstGeom prst="rect">
            <a:avLst/>
          </a:prstGeom>
          <a:noFill/>
          <a:ln>
            <a:noFill/>
          </a:ln>
        </p:spPr>
      </p:pic>
      <p:sp>
        <p:nvSpPr>
          <p:cNvPr id="40" name="Google Shape;40;p1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 no logo">
  <p:cSld name="Blank">
    <p:spTree>
      <p:nvGrpSpPr>
        <p:cNvPr id="1" name="Shape 43"/>
        <p:cNvGrpSpPr/>
        <p:nvPr/>
      </p:nvGrpSpPr>
      <p:grpSpPr>
        <a:xfrm>
          <a:off x="0" y="0"/>
          <a:ext cx="0" cy="0"/>
          <a:chOff x="0" y="0"/>
          <a:chExt cx="0" cy="0"/>
        </a:xfrm>
      </p:grpSpPr>
      <p:sp>
        <p:nvSpPr>
          <p:cNvPr id="44" name="Google Shape;44;p1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 White">
  <p:cSld name="Blank - White">
    <p:bg>
      <p:bgPr>
        <a:solidFill>
          <a:srgbClr val="FFFFFF"/>
        </a:solidFill>
        <a:effectLst/>
      </p:bgPr>
    </p:bg>
    <p:spTree>
      <p:nvGrpSpPr>
        <p:cNvPr id="1" name="Shape 45"/>
        <p:cNvGrpSpPr/>
        <p:nvPr/>
      </p:nvGrpSpPr>
      <p:grpSpPr>
        <a:xfrm>
          <a:off x="0" y="0"/>
          <a:ext cx="0" cy="0"/>
          <a:chOff x="0" y="0"/>
          <a:chExt cx="0" cy="0"/>
        </a:xfrm>
      </p:grpSpPr>
      <p:pic>
        <p:nvPicPr>
          <p:cNvPr id="46" name="Google Shape;46;p14" descr="unity-master-black.png"/>
          <p:cNvPicPr preferRelativeResize="0"/>
          <p:nvPr/>
        </p:nvPicPr>
        <p:blipFill rotWithShape="1">
          <a:blip r:embed="rId2">
            <a:alphaModFix/>
          </a:blip>
          <a:srcRect/>
          <a:stretch/>
        </p:blipFill>
        <p:spPr>
          <a:xfrm>
            <a:off x="962750" y="12147718"/>
            <a:ext cx="2109900" cy="1121700"/>
          </a:xfrm>
          <a:prstGeom prst="rect">
            <a:avLst/>
          </a:prstGeom>
          <a:noFill/>
          <a:ln>
            <a:noFill/>
          </a:ln>
        </p:spPr>
      </p:pic>
      <p:sp>
        <p:nvSpPr>
          <p:cNvPr id="47" name="Google Shape;47;p14"/>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 Black">
  <p:cSld name="Blank - Black">
    <p:bg>
      <p:bgPr>
        <a:solidFill>
          <a:schemeClr val="dk1"/>
        </a:solidFill>
        <a:effectLst/>
      </p:bgPr>
    </p:bg>
    <p:spTree>
      <p:nvGrpSpPr>
        <p:cNvPr id="1" name="Shape 48"/>
        <p:cNvGrpSpPr/>
        <p:nvPr/>
      </p:nvGrpSpPr>
      <p:grpSpPr>
        <a:xfrm>
          <a:off x="0" y="0"/>
          <a:ext cx="0" cy="0"/>
          <a:chOff x="0" y="0"/>
          <a:chExt cx="0" cy="0"/>
        </a:xfrm>
      </p:grpSpPr>
      <p:pic>
        <p:nvPicPr>
          <p:cNvPr id="49" name="Google Shape;49;p15" descr="unity-master-white.png"/>
          <p:cNvPicPr preferRelativeResize="0"/>
          <p:nvPr/>
        </p:nvPicPr>
        <p:blipFill rotWithShape="1">
          <a:blip r:embed="rId2">
            <a:alphaModFix/>
          </a:blip>
          <a:srcRect/>
          <a:stretch/>
        </p:blipFill>
        <p:spPr>
          <a:xfrm>
            <a:off x="962703" y="12147642"/>
            <a:ext cx="2110200" cy="1122000"/>
          </a:xfrm>
          <a:prstGeom prst="rect">
            <a:avLst/>
          </a:prstGeom>
          <a:noFill/>
          <a:ln>
            <a:noFill/>
          </a:ln>
        </p:spPr>
      </p:pic>
      <p:sp>
        <p:nvSpPr>
          <p:cNvPr id="50" name="Google Shape;50;p15"/>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 Generative Art - Option 1">
  <p:cSld name="Blank - Cyan_1">
    <p:bg>
      <p:bgPr>
        <a:blipFill>
          <a:blip r:embed="rId2">
            <a:alphaModFix/>
          </a:blip>
          <a:stretch>
            <a:fillRect/>
          </a:stretch>
        </a:blipFill>
        <a:effectLst/>
      </p:bgPr>
    </p:bg>
    <p:spTree>
      <p:nvGrpSpPr>
        <p:cNvPr id="1" name="Shape 51"/>
        <p:cNvGrpSpPr/>
        <p:nvPr/>
      </p:nvGrpSpPr>
      <p:grpSpPr>
        <a:xfrm>
          <a:off x="0" y="0"/>
          <a:ext cx="0" cy="0"/>
          <a:chOff x="0" y="0"/>
          <a:chExt cx="0" cy="0"/>
        </a:xfrm>
      </p:grpSpPr>
      <p:pic>
        <p:nvPicPr>
          <p:cNvPr id="52" name="Google Shape;52;p16" descr="unity-master-white.png"/>
          <p:cNvPicPr preferRelativeResize="0"/>
          <p:nvPr/>
        </p:nvPicPr>
        <p:blipFill rotWithShape="1">
          <a:blip r:embed="rId3">
            <a:alphaModFix/>
          </a:blip>
          <a:srcRect/>
          <a:stretch/>
        </p:blipFill>
        <p:spPr>
          <a:xfrm>
            <a:off x="962703" y="12147642"/>
            <a:ext cx="2110500" cy="1121700"/>
          </a:xfrm>
          <a:prstGeom prst="rect">
            <a:avLst/>
          </a:prstGeom>
          <a:noFill/>
          <a:ln>
            <a:noFill/>
          </a:ln>
        </p:spPr>
      </p:pic>
      <p:sp>
        <p:nvSpPr>
          <p:cNvPr id="53" name="Google Shape;53;p16"/>
          <p:cNvSpPr txBox="1"/>
          <p:nvPr/>
        </p:nvSpPr>
        <p:spPr>
          <a:xfrm rot="-5400000">
            <a:off x="21358850" y="10696050"/>
            <a:ext cx="54135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latin typeface="Roboto"/>
                <a:ea typeface="Roboto"/>
                <a:cs typeface="Roboto"/>
                <a:sym typeface="Roboto"/>
              </a:rPr>
              <a:t>Generative Art – Made with Unity</a:t>
            </a:r>
            <a:endParaRPr>
              <a:solidFill>
                <a:srgbClr val="CCCCCC"/>
              </a:solidFill>
              <a:latin typeface="Roboto"/>
              <a:ea typeface="Roboto"/>
              <a:cs typeface="Roboto"/>
              <a:sym typeface="Roboto"/>
            </a:endParaRPr>
          </a:p>
        </p:txBody>
      </p:sp>
      <p:sp>
        <p:nvSpPr>
          <p:cNvPr id="54" name="Google Shape;54;p16"/>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ank - Generative Art - Option 2">
  <p:cSld name="Blank - Cyan_1_1">
    <p:bg>
      <p:bgPr>
        <a:blipFill>
          <a:blip r:embed="rId2">
            <a:alphaModFix/>
          </a:blip>
          <a:stretch>
            <a:fillRect/>
          </a:stretch>
        </a:blipFill>
        <a:effectLst/>
      </p:bgPr>
    </p:bg>
    <p:spTree>
      <p:nvGrpSpPr>
        <p:cNvPr id="1" name="Shape 55"/>
        <p:cNvGrpSpPr/>
        <p:nvPr/>
      </p:nvGrpSpPr>
      <p:grpSpPr>
        <a:xfrm>
          <a:off x="0" y="0"/>
          <a:ext cx="0" cy="0"/>
          <a:chOff x="0" y="0"/>
          <a:chExt cx="0" cy="0"/>
        </a:xfrm>
      </p:grpSpPr>
      <p:pic>
        <p:nvPicPr>
          <p:cNvPr id="56" name="Google Shape;56;p17" descr="unity-master-white.png"/>
          <p:cNvPicPr preferRelativeResize="0"/>
          <p:nvPr/>
        </p:nvPicPr>
        <p:blipFill rotWithShape="1">
          <a:blip r:embed="rId3">
            <a:alphaModFix/>
          </a:blip>
          <a:srcRect/>
          <a:stretch/>
        </p:blipFill>
        <p:spPr>
          <a:xfrm>
            <a:off x="962703" y="12147642"/>
            <a:ext cx="2110500" cy="1121700"/>
          </a:xfrm>
          <a:prstGeom prst="rect">
            <a:avLst/>
          </a:prstGeom>
          <a:noFill/>
          <a:ln>
            <a:noFill/>
          </a:ln>
        </p:spPr>
      </p:pic>
      <p:sp>
        <p:nvSpPr>
          <p:cNvPr id="57" name="Google Shape;57;p17"/>
          <p:cNvSpPr txBox="1"/>
          <p:nvPr/>
        </p:nvSpPr>
        <p:spPr>
          <a:xfrm rot="-5400000">
            <a:off x="21358850" y="10696050"/>
            <a:ext cx="54135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666666"/>
                </a:solidFill>
                <a:latin typeface="Roboto"/>
                <a:ea typeface="Roboto"/>
                <a:cs typeface="Roboto"/>
                <a:sym typeface="Roboto"/>
              </a:rPr>
              <a:t>Generative Art – Made with Unity</a:t>
            </a:r>
            <a:endParaRPr>
              <a:solidFill>
                <a:srgbClr val="666666"/>
              </a:solidFill>
              <a:latin typeface="Roboto"/>
              <a:ea typeface="Roboto"/>
              <a:cs typeface="Roboto"/>
              <a:sym typeface="Roboto"/>
            </a:endParaRPr>
          </a:p>
          <a:p>
            <a:pPr marL="0" lvl="0" indent="0" algn="l" rtl="0">
              <a:spcBef>
                <a:spcPts val="0"/>
              </a:spcBef>
              <a:spcAft>
                <a:spcPts val="0"/>
              </a:spcAft>
              <a:buNone/>
            </a:pPr>
            <a:endParaRPr>
              <a:solidFill>
                <a:srgbClr val="666666"/>
              </a:solidFill>
            </a:endParaRPr>
          </a:p>
        </p:txBody>
      </p:sp>
      <p:sp>
        <p:nvSpPr>
          <p:cNvPr id="58" name="Google Shape;58;p17"/>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Blank - Generative Art - Option 3">
  <p:cSld name="Blank - Cyan_1_1_1">
    <p:bg>
      <p:bgPr>
        <a:blipFill>
          <a:blip r:embed="rId2">
            <a:alphaModFix/>
          </a:blip>
          <a:stretch>
            <a:fillRect/>
          </a:stretch>
        </a:blipFill>
        <a:effectLst/>
      </p:bgPr>
    </p:bg>
    <p:spTree>
      <p:nvGrpSpPr>
        <p:cNvPr id="1" name="Shape 59"/>
        <p:cNvGrpSpPr/>
        <p:nvPr/>
      </p:nvGrpSpPr>
      <p:grpSpPr>
        <a:xfrm>
          <a:off x="0" y="0"/>
          <a:ext cx="0" cy="0"/>
          <a:chOff x="0" y="0"/>
          <a:chExt cx="0" cy="0"/>
        </a:xfrm>
      </p:grpSpPr>
      <p:pic>
        <p:nvPicPr>
          <p:cNvPr id="60" name="Google Shape;60;p18" descr="unity-master-white.png"/>
          <p:cNvPicPr preferRelativeResize="0"/>
          <p:nvPr/>
        </p:nvPicPr>
        <p:blipFill rotWithShape="1">
          <a:blip r:embed="rId3">
            <a:alphaModFix/>
          </a:blip>
          <a:srcRect/>
          <a:stretch/>
        </p:blipFill>
        <p:spPr>
          <a:xfrm>
            <a:off x="962703" y="12147642"/>
            <a:ext cx="2110500" cy="1121700"/>
          </a:xfrm>
          <a:prstGeom prst="rect">
            <a:avLst/>
          </a:prstGeom>
          <a:noFill/>
          <a:ln>
            <a:noFill/>
          </a:ln>
        </p:spPr>
      </p:pic>
      <p:sp>
        <p:nvSpPr>
          <p:cNvPr id="61" name="Google Shape;61;p18"/>
          <p:cNvSpPr txBox="1"/>
          <p:nvPr/>
        </p:nvSpPr>
        <p:spPr>
          <a:xfrm rot="-5400000">
            <a:off x="21358850" y="10696050"/>
            <a:ext cx="54135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3F3F3"/>
                </a:solidFill>
                <a:latin typeface="Roboto"/>
                <a:ea typeface="Roboto"/>
                <a:cs typeface="Roboto"/>
                <a:sym typeface="Roboto"/>
              </a:rPr>
              <a:t>Generative Art – Made with Unity</a:t>
            </a:r>
            <a:endParaRPr>
              <a:solidFill>
                <a:srgbClr val="F3F3F3"/>
              </a:solidFill>
              <a:latin typeface="Roboto"/>
              <a:ea typeface="Roboto"/>
              <a:cs typeface="Roboto"/>
              <a:sym typeface="Roboto"/>
            </a:endParaRPr>
          </a:p>
          <a:p>
            <a:pPr marL="0" lvl="0" indent="0" algn="l" rtl="0">
              <a:spcBef>
                <a:spcPts val="0"/>
              </a:spcBef>
              <a:spcAft>
                <a:spcPts val="0"/>
              </a:spcAft>
              <a:buNone/>
            </a:pPr>
            <a:endParaRPr>
              <a:solidFill>
                <a:srgbClr val="F3F3F3"/>
              </a:solidFill>
              <a:latin typeface="Roboto"/>
              <a:ea typeface="Roboto"/>
              <a:cs typeface="Roboto"/>
              <a:sym typeface="Roboto"/>
            </a:endParaRPr>
          </a:p>
        </p:txBody>
      </p:sp>
      <p:sp>
        <p:nvSpPr>
          <p:cNvPr id="62" name="Google Shape;62;p18"/>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Blank - Magenta">
  <p:cSld name="Blank - Magenta">
    <p:bg>
      <p:bgPr>
        <a:solidFill>
          <a:srgbClr val="351F54"/>
        </a:solidFill>
        <a:effectLst/>
      </p:bgPr>
    </p:bg>
    <p:spTree>
      <p:nvGrpSpPr>
        <p:cNvPr id="1" name="Shape 63"/>
        <p:cNvGrpSpPr/>
        <p:nvPr/>
      </p:nvGrpSpPr>
      <p:grpSpPr>
        <a:xfrm>
          <a:off x="0" y="0"/>
          <a:ext cx="0" cy="0"/>
          <a:chOff x="0" y="0"/>
          <a:chExt cx="0" cy="0"/>
        </a:xfrm>
      </p:grpSpPr>
      <p:pic>
        <p:nvPicPr>
          <p:cNvPr id="64" name="Google Shape;64;p19" descr="unity-master-white.png"/>
          <p:cNvPicPr preferRelativeResize="0"/>
          <p:nvPr/>
        </p:nvPicPr>
        <p:blipFill rotWithShape="1">
          <a:blip r:embed="rId2">
            <a:alphaModFix/>
          </a:blip>
          <a:srcRect/>
          <a:stretch/>
        </p:blipFill>
        <p:spPr>
          <a:xfrm>
            <a:off x="962703" y="12147642"/>
            <a:ext cx="2110200" cy="1122000"/>
          </a:xfrm>
          <a:prstGeom prst="rect">
            <a:avLst/>
          </a:prstGeom>
          <a:noFill/>
          <a:ln>
            <a:noFill/>
          </a:ln>
        </p:spPr>
      </p:pic>
      <p:sp>
        <p:nvSpPr>
          <p:cNvPr id="65" name="Google Shape;65;p1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 Cyan">
  <p:cSld name="Blank - Cyan_2">
    <p:bg>
      <p:bgPr>
        <a:solidFill>
          <a:srgbClr val="48BABD"/>
        </a:solidFill>
        <a:effectLst/>
      </p:bgPr>
    </p:bg>
    <p:spTree>
      <p:nvGrpSpPr>
        <p:cNvPr id="1" name="Shape 66"/>
        <p:cNvGrpSpPr/>
        <p:nvPr/>
      </p:nvGrpSpPr>
      <p:grpSpPr>
        <a:xfrm>
          <a:off x="0" y="0"/>
          <a:ext cx="0" cy="0"/>
          <a:chOff x="0" y="0"/>
          <a:chExt cx="0" cy="0"/>
        </a:xfrm>
      </p:grpSpPr>
      <p:pic>
        <p:nvPicPr>
          <p:cNvPr id="67" name="Google Shape;67;p20" descr="unity-master-white.png"/>
          <p:cNvPicPr preferRelativeResize="0"/>
          <p:nvPr/>
        </p:nvPicPr>
        <p:blipFill rotWithShape="1">
          <a:blip r:embed="rId2">
            <a:alphaModFix/>
          </a:blip>
          <a:srcRect/>
          <a:stretch/>
        </p:blipFill>
        <p:spPr>
          <a:xfrm>
            <a:off x="962703" y="12147642"/>
            <a:ext cx="2110200" cy="1122000"/>
          </a:xfrm>
          <a:prstGeom prst="rect">
            <a:avLst/>
          </a:prstGeom>
          <a:noFill/>
          <a:ln>
            <a:noFill/>
          </a:ln>
        </p:spPr>
      </p:pic>
      <p:sp>
        <p:nvSpPr>
          <p:cNvPr id="68" name="Google Shape;68;p2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Blank - White">
  <p:cSld name="Blank - White">
    <p:bg>
      <p:bgPr>
        <a:solidFill>
          <a:srgbClr val="FFFFFF"/>
        </a:solidFill>
        <a:effectLst/>
      </p:bgPr>
    </p:bg>
    <p:spTree>
      <p:nvGrpSpPr>
        <p:cNvPr id="1" name="Shape 9"/>
        <p:cNvGrpSpPr/>
        <p:nvPr/>
      </p:nvGrpSpPr>
      <p:grpSpPr>
        <a:xfrm>
          <a:off x="0" y="0"/>
          <a:ext cx="0" cy="0"/>
          <a:chOff x="0" y="0"/>
          <a:chExt cx="0" cy="0"/>
        </a:xfrm>
      </p:grpSpPr>
      <p:pic>
        <p:nvPicPr>
          <p:cNvPr id="10" name="Google Shape;10;p3" descr="unity-master-black.png"/>
          <p:cNvPicPr preferRelativeResize="0"/>
          <p:nvPr/>
        </p:nvPicPr>
        <p:blipFill rotWithShape="1">
          <a:blip r:embed="rId2">
            <a:alphaModFix/>
          </a:blip>
          <a:srcRect/>
          <a:stretch/>
        </p:blipFill>
        <p:spPr>
          <a:xfrm>
            <a:off x="962750" y="12147718"/>
            <a:ext cx="2109900" cy="1121700"/>
          </a:xfrm>
          <a:prstGeom prst="rect">
            <a:avLst/>
          </a:prstGeom>
          <a:noFill/>
          <a:ln>
            <a:noFill/>
          </a:ln>
        </p:spPr>
      </p:pic>
      <p:sp>
        <p:nvSpPr>
          <p:cNvPr id="11" name="Google Shape;11;p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 Black">
  <p:cSld name="Blank - Black">
    <p:bg>
      <p:bgPr>
        <a:solidFill>
          <a:schemeClr val="dk1"/>
        </a:solidFill>
        <a:effectLst/>
      </p:bgPr>
    </p:bg>
    <p:spTree>
      <p:nvGrpSpPr>
        <p:cNvPr id="1" name="Shape 12"/>
        <p:cNvGrpSpPr/>
        <p:nvPr/>
      </p:nvGrpSpPr>
      <p:grpSpPr>
        <a:xfrm>
          <a:off x="0" y="0"/>
          <a:ext cx="0" cy="0"/>
          <a:chOff x="0" y="0"/>
          <a:chExt cx="0" cy="0"/>
        </a:xfrm>
      </p:grpSpPr>
      <p:pic>
        <p:nvPicPr>
          <p:cNvPr id="13" name="Google Shape;13;p4" descr="unity-master-white.png"/>
          <p:cNvPicPr preferRelativeResize="0"/>
          <p:nvPr/>
        </p:nvPicPr>
        <p:blipFill rotWithShape="1">
          <a:blip r:embed="rId2">
            <a:alphaModFix/>
          </a:blip>
          <a:srcRect/>
          <a:stretch/>
        </p:blipFill>
        <p:spPr>
          <a:xfrm>
            <a:off x="962703" y="12147642"/>
            <a:ext cx="2110200" cy="1122000"/>
          </a:xfrm>
          <a:prstGeom prst="rect">
            <a:avLst/>
          </a:prstGeom>
          <a:noFill/>
          <a:ln>
            <a:noFill/>
          </a:ln>
        </p:spPr>
      </p:pic>
      <p:sp>
        <p:nvSpPr>
          <p:cNvPr id="14" name="Google Shape;14;p4"/>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 Generative Art - Option 1">
  <p:cSld name="Blank - Cyan_1">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5" descr="unity-master-white.png"/>
          <p:cNvPicPr preferRelativeResize="0"/>
          <p:nvPr/>
        </p:nvPicPr>
        <p:blipFill rotWithShape="1">
          <a:blip r:embed="rId3">
            <a:alphaModFix/>
          </a:blip>
          <a:srcRect/>
          <a:stretch/>
        </p:blipFill>
        <p:spPr>
          <a:xfrm>
            <a:off x="962703" y="12147642"/>
            <a:ext cx="2110500" cy="1121700"/>
          </a:xfrm>
          <a:prstGeom prst="rect">
            <a:avLst/>
          </a:prstGeom>
          <a:noFill/>
          <a:ln>
            <a:noFill/>
          </a:ln>
        </p:spPr>
      </p:pic>
      <p:sp>
        <p:nvSpPr>
          <p:cNvPr id="17" name="Google Shape;17;p5"/>
          <p:cNvSpPr txBox="1"/>
          <p:nvPr/>
        </p:nvSpPr>
        <p:spPr>
          <a:xfrm rot="-5400000">
            <a:off x="21358850" y="10696050"/>
            <a:ext cx="54135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Generative Art – Made with Unity</a:t>
            </a:r>
            <a:endParaRPr>
              <a:solidFill>
                <a:srgbClr val="666666"/>
              </a:solidFill>
            </a:endParaRPr>
          </a:p>
        </p:txBody>
      </p:sp>
      <p:sp>
        <p:nvSpPr>
          <p:cNvPr id="18" name="Google Shape;18;p5"/>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ank - Generative Art - Option 1 1">
  <p:cSld name="Blank - Cyan_1_1">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6" descr="unity-master-white.png"/>
          <p:cNvPicPr preferRelativeResize="0"/>
          <p:nvPr/>
        </p:nvPicPr>
        <p:blipFill rotWithShape="1">
          <a:blip r:embed="rId3">
            <a:alphaModFix/>
          </a:blip>
          <a:srcRect/>
          <a:stretch/>
        </p:blipFill>
        <p:spPr>
          <a:xfrm>
            <a:off x="962703" y="12147642"/>
            <a:ext cx="2110500" cy="1121700"/>
          </a:xfrm>
          <a:prstGeom prst="rect">
            <a:avLst/>
          </a:prstGeom>
          <a:noFill/>
          <a:ln>
            <a:noFill/>
          </a:ln>
        </p:spPr>
      </p:pic>
      <p:sp>
        <p:nvSpPr>
          <p:cNvPr id="21" name="Google Shape;21;p6"/>
          <p:cNvSpPr txBox="1"/>
          <p:nvPr/>
        </p:nvSpPr>
        <p:spPr>
          <a:xfrm rot="-5400000">
            <a:off x="21358850" y="10696050"/>
            <a:ext cx="54135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666666"/>
                </a:solidFill>
              </a:rPr>
              <a:t>Generative Art – Made with Unity</a:t>
            </a:r>
            <a:endParaRPr>
              <a:solidFill>
                <a:srgbClr val="666666"/>
              </a:solidFill>
            </a:endParaRPr>
          </a:p>
          <a:p>
            <a:pPr marL="0" lvl="0" indent="0" algn="l" rtl="0">
              <a:spcBef>
                <a:spcPts val="0"/>
              </a:spcBef>
              <a:spcAft>
                <a:spcPts val="0"/>
              </a:spcAft>
              <a:buNone/>
            </a:pPr>
            <a:endParaRPr>
              <a:solidFill>
                <a:srgbClr val="666666"/>
              </a:solidFill>
            </a:endParaRPr>
          </a:p>
        </p:txBody>
      </p:sp>
      <p:sp>
        <p:nvSpPr>
          <p:cNvPr id="22" name="Google Shape;22;p6"/>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 MwU Art - Option 1">
  <p:cSld name="Blank - Cyan_1_1_1">
    <p:bg>
      <p:bgPr>
        <a:blipFill>
          <a:blip r:embed="rId2">
            <a:alphaModFix/>
          </a:blip>
          <a:stretch>
            <a:fillRect/>
          </a:stretch>
        </a:blipFill>
        <a:effectLst/>
      </p:bgPr>
    </p:bg>
    <p:spTree>
      <p:nvGrpSpPr>
        <p:cNvPr id="1" name="Shape 23"/>
        <p:cNvGrpSpPr/>
        <p:nvPr/>
      </p:nvGrpSpPr>
      <p:grpSpPr>
        <a:xfrm>
          <a:off x="0" y="0"/>
          <a:ext cx="0" cy="0"/>
          <a:chOff x="0" y="0"/>
          <a:chExt cx="0" cy="0"/>
        </a:xfrm>
      </p:grpSpPr>
      <p:pic>
        <p:nvPicPr>
          <p:cNvPr id="24" name="Google Shape;24;p7" descr="unity-master-white.png"/>
          <p:cNvPicPr preferRelativeResize="0"/>
          <p:nvPr/>
        </p:nvPicPr>
        <p:blipFill rotWithShape="1">
          <a:blip r:embed="rId3">
            <a:alphaModFix/>
          </a:blip>
          <a:srcRect/>
          <a:stretch/>
        </p:blipFill>
        <p:spPr>
          <a:xfrm>
            <a:off x="962703" y="12147642"/>
            <a:ext cx="2110500" cy="1121700"/>
          </a:xfrm>
          <a:prstGeom prst="rect">
            <a:avLst/>
          </a:prstGeom>
          <a:noFill/>
          <a:ln>
            <a:noFill/>
          </a:ln>
        </p:spPr>
      </p:pic>
      <p:sp>
        <p:nvSpPr>
          <p:cNvPr id="25" name="Google Shape;25;p7"/>
          <p:cNvSpPr txBox="1"/>
          <p:nvPr/>
        </p:nvSpPr>
        <p:spPr>
          <a:xfrm rot="-5400000">
            <a:off x="21358850" y="10696050"/>
            <a:ext cx="54135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Zero Days by Scatter – Made with Unity</a:t>
            </a:r>
            <a:endParaRPr>
              <a:solidFill>
                <a:srgbClr val="666666"/>
              </a:solidFill>
            </a:endParaRPr>
          </a:p>
          <a:p>
            <a:pPr marL="0" lvl="0" indent="0" algn="l" rtl="0">
              <a:spcBef>
                <a:spcPts val="0"/>
              </a:spcBef>
              <a:spcAft>
                <a:spcPts val="0"/>
              </a:spcAft>
              <a:buNone/>
            </a:pPr>
            <a:endParaRPr>
              <a:solidFill>
                <a:srgbClr val="666666"/>
              </a:solidFill>
            </a:endParaRPr>
          </a:p>
        </p:txBody>
      </p:sp>
      <p:sp>
        <p:nvSpPr>
          <p:cNvPr id="26" name="Google Shape;26;p7"/>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 MwU Art - Option 2">
  <p:cSld name="Blank - Cyan_1_1_1_1">
    <p:bg>
      <p:bgPr>
        <a:blipFill>
          <a:blip r:embed="rId2">
            <a:alphaModFix/>
          </a:blip>
          <a:stretch>
            <a:fillRect/>
          </a:stretch>
        </a:blipFill>
        <a:effectLst/>
      </p:bgPr>
    </p:bg>
    <p:spTree>
      <p:nvGrpSpPr>
        <p:cNvPr id="1" name="Shape 27"/>
        <p:cNvGrpSpPr/>
        <p:nvPr/>
      </p:nvGrpSpPr>
      <p:grpSpPr>
        <a:xfrm>
          <a:off x="0" y="0"/>
          <a:ext cx="0" cy="0"/>
          <a:chOff x="0" y="0"/>
          <a:chExt cx="0" cy="0"/>
        </a:xfrm>
      </p:grpSpPr>
      <p:pic>
        <p:nvPicPr>
          <p:cNvPr id="28" name="Google Shape;28;p8" descr="unity-master-white.png"/>
          <p:cNvPicPr preferRelativeResize="0"/>
          <p:nvPr/>
        </p:nvPicPr>
        <p:blipFill rotWithShape="1">
          <a:blip r:embed="rId3">
            <a:alphaModFix/>
          </a:blip>
          <a:srcRect/>
          <a:stretch/>
        </p:blipFill>
        <p:spPr>
          <a:xfrm>
            <a:off x="962703" y="12147642"/>
            <a:ext cx="2110500" cy="1121700"/>
          </a:xfrm>
          <a:prstGeom prst="rect">
            <a:avLst/>
          </a:prstGeom>
          <a:noFill/>
          <a:ln>
            <a:noFill/>
          </a:ln>
        </p:spPr>
      </p:pic>
      <p:sp>
        <p:nvSpPr>
          <p:cNvPr id="29" name="Google Shape;29;p8"/>
          <p:cNvSpPr txBox="1"/>
          <p:nvPr/>
        </p:nvSpPr>
        <p:spPr>
          <a:xfrm rot="-5400000">
            <a:off x="21358850" y="10696050"/>
            <a:ext cx="54135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7B7B7"/>
                </a:solidFill>
              </a:rPr>
              <a:t>Monument Valley 2 by ustwo Games – Made with Unity</a:t>
            </a:r>
            <a:endParaRPr>
              <a:solidFill>
                <a:srgbClr val="B7B7B7"/>
              </a:solidFill>
            </a:endParaRPr>
          </a:p>
        </p:txBody>
      </p:sp>
      <p:sp>
        <p:nvSpPr>
          <p:cNvPr id="30" name="Google Shape;30;p8"/>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 MwU Art - Option 2 1">
  <p:cSld name="Blank - Cyan_1_1_1_1_1">
    <p:bg>
      <p:bgPr>
        <a:blipFill>
          <a:blip r:embed="rId2">
            <a:alphaModFix/>
          </a:blip>
          <a:stretch>
            <a:fillRect/>
          </a:stretch>
        </a:blipFill>
        <a:effectLst/>
      </p:bgPr>
    </p:bg>
    <p:spTree>
      <p:nvGrpSpPr>
        <p:cNvPr id="1" name="Shape 31"/>
        <p:cNvGrpSpPr/>
        <p:nvPr/>
      </p:nvGrpSpPr>
      <p:grpSpPr>
        <a:xfrm>
          <a:off x="0" y="0"/>
          <a:ext cx="0" cy="0"/>
          <a:chOff x="0" y="0"/>
          <a:chExt cx="0" cy="0"/>
        </a:xfrm>
      </p:grpSpPr>
      <p:pic>
        <p:nvPicPr>
          <p:cNvPr id="32" name="Google Shape;32;p9" descr="unity-master-white.png"/>
          <p:cNvPicPr preferRelativeResize="0"/>
          <p:nvPr/>
        </p:nvPicPr>
        <p:blipFill rotWithShape="1">
          <a:blip r:embed="rId3">
            <a:alphaModFix/>
          </a:blip>
          <a:srcRect/>
          <a:stretch/>
        </p:blipFill>
        <p:spPr>
          <a:xfrm>
            <a:off x="962703" y="12147642"/>
            <a:ext cx="2110500" cy="1121700"/>
          </a:xfrm>
          <a:prstGeom prst="rect">
            <a:avLst/>
          </a:prstGeom>
          <a:noFill/>
          <a:ln>
            <a:noFill/>
          </a:ln>
        </p:spPr>
      </p:pic>
      <p:sp>
        <p:nvSpPr>
          <p:cNvPr id="33" name="Google Shape;33;p9"/>
          <p:cNvSpPr txBox="1"/>
          <p:nvPr/>
        </p:nvSpPr>
        <p:spPr>
          <a:xfrm rot="-5400000">
            <a:off x="21358850" y="10696050"/>
            <a:ext cx="5413500" cy="36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7B7B7"/>
                </a:solidFill>
              </a:rPr>
              <a:t>ADAM – Made with Unity</a:t>
            </a:r>
            <a:endParaRPr>
              <a:solidFill>
                <a:srgbClr val="B7B7B7"/>
              </a:solidFill>
            </a:endParaRPr>
          </a:p>
        </p:txBody>
      </p:sp>
      <p:sp>
        <p:nvSpPr>
          <p:cNvPr id="34" name="Google Shape;34;p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lank - Magenta">
  <p:cSld name="Blank - Magenta">
    <p:bg>
      <p:bgPr>
        <a:solidFill>
          <a:srgbClr val="ED1847"/>
        </a:solidFill>
        <a:effectLst/>
      </p:bgPr>
    </p:bg>
    <p:spTree>
      <p:nvGrpSpPr>
        <p:cNvPr id="1" name="Shape 35"/>
        <p:cNvGrpSpPr/>
        <p:nvPr/>
      </p:nvGrpSpPr>
      <p:grpSpPr>
        <a:xfrm>
          <a:off x="0" y="0"/>
          <a:ext cx="0" cy="0"/>
          <a:chOff x="0" y="0"/>
          <a:chExt cx="0" cy="0"/>
        </a:xfrm>
      </p:grpSpPr>
      <p:pic>
        <p:nvPicPr>
          <p:cNvPr id="36" name="Google Shape;36;p10" descr="unity-master-white.png"/>
          <p:cNvPicPr preferRelativeResize="0"/>
          <p:nvPr/>
        </p:nvPicPr>
        <p:blipFill rotWithShape="1">
          <a:blip r:embed="rId2">
            <a:alphaModFix/>
          </a:blip>
          <a:srcRect/>
          <a:stretch/>
        </p:blipFill>
        <p:spPr>
          <a:xfrm>
            <a:off x="962703" y="12147642"/>
            <a:ext cx="2110200" cy="1122000"/>
          </a:xfrm>
          <a:prstGeom prst="rect">
            <a:avLst/>
          </a:prstGeom>
          <a:noFill/>
          <a:ln>
            <a:noFill/>
          </a:ln>
        </p:spPr>
      </p:pic>
      <p:sp>
        <p:nvSpPr>
          <p:cNvPr id="37" name="Google Shape;37;p1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11460451" y="12666269"/>
            <a:ext cx="1463100" cy="1050000"/>
          </a:xfrm>
          <a:prstGeom prst="rect">
            <a:avLst/>
          </a:prstGeom>
          <a:noFill/>
          <a:ln>
            <a:noFill/>
          </a:ln>
        </p:spPr>
        <p:txBody>
          <a:bodyPr spcFirstLastPara="1" wrap="square" lIns="223475" tIns="223475" rIns="223475" bIns="223475" anchor="t" anchorCtr="0">
            <a:noAutofit/>
          </a:bodyPr>
          <a:lstStyle>
            <a:lvl1pPr lvl="0" algn="ctr">
              <a:buNone/>
              <a:defRPr sz="1200">
                <a:solidFill>
                  <a:schemeClr val="tx1"/>
                </a:solidFill>
                <a:latin typeface="Roboto"/>
                <a:ea typeface="Roboto"/>
                <a:cs typeface="Roboto"/>
                <a:sym typeface="Roboto"/>
              </a:defRPr>
            </a:lvl1pPr>
            <a:lvl2pPr lvl="1" algn="ctr">
              <a:buNone/>
              <a:defRPr sz="1200">
                <a:solidFill>
                  <a:schemeClr val="tx1"/>
                </a:solidFill>
                <a:latin typeface="Roboto"/>
                <a:ea typeface="Roboto"/>
                <a:cs typeface="Roboto"/>
                <a:sym typeface="Roboto"/>
              </a:defRPr>
            </a:lvl2pPr>
            <a:lvl3pPr lvl="2" algn="ctr">
              <a:buNone/>
              <a:defRPr sz="1200">
                <a:solidFill>
                  <a:schemeClr val="tx1"/>
                </a:solidFill>
                <a:latin typeface="Roboto"/>
                <a:ea typeface="Roboto"/>
                <a:cs typeface="Roboto"/>
                <a:sym typeface="Roboto"/>
              </a:defRPr>
            </a:lvl3pPr>
            <a:lvl4pPr lvl="3" algn="ctr">
              <a:buNone/>
              <a:defRPr sz="1200">
                <a:solidFill>
                  <a:schemeClr val="tx1"/>
                </a:solidFill>
                <a:latin typeface="Roboto"/>
                <a:ea typeface="Roboto"/>
                <a:cs typeface="Roboto"/>
                <a:sym typeface="Roboto"/>
              </a:defRPr>
            </a:lvl4pPr>
            <a:lvl5pPr lvl="4" algn="ctr">
              <a:buNone/>
              <a:defRPr sz="1200">
                <a:solidFill>
                  <a:schemeClr val="tx1"/>
                </a:solidFill>
                <a:latin typeface="Roboto"/>
                <a:ea typeface="Roboto"/>
                <a:cs typeface="Roboto"/>
                <a:sym typeface="Roboto"/>
              </a:defRPr>
            </a:lvl5pPr>
            <a:lvl6pPr lvl="5" algn="ctr">
              <a:buNone/>
              <a:defRPr sz="1200">
                <a:solidFill>
                  <a:schemeClr val="tx1"/>
                </a:solidFill>
                <a:latin typeface="Roboto"/>
                <a:ea typeface="Roboto"/>
                <a:cs typeface="Roboto"/>
                <a:sym typeface="Roboto"/>
              </a:defRPr>
            </a:lvl6pPr>
            <a:lvl7pPr lvl="6" algn="ctr">
              <a:buNone/>
              <a:defRPr sz="1200">
                <a:solidFill>
                  <a:schemeClr val="tx1"/>
                </a:solidFill>
                <a:latin typeface="Roboto"/>
                <a:ea typeface="Roboto"/>
                <a:cs typeface="Roboto"/>
                <a:sym typeface="Roboto"/>
              </a:defRPr>
            </a:lvl7pPr>
            <a:lvl8pPr lvl="7" algn="ctr">
              <a:buNone/>
              <a:defRPr sz="1200">
                <a:solidFill>
                  <a:schemeClr val="tx1"/>
                </a:solidFill>
                <a:latin typeface="Roboto"/>
                <a:ea typeface="Roboto"/>
                <a:cs typeface="Roboto"/>
                <a:sym typeface="Roboto"/>
              </a:defRPr>
            </a:lvl8pPr>
            <a:lvl9pPr lvl="8" algn="ctr">
              <a:buNone/>
              <a:defRPr sz="1200">
                <a:solidFill>
                  <a:schemeClr val="tx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1"/>
        <p:cNvGrpSpPr/>
        <p:nvPr/>
      </p:nvGrpSpPr>
      <p:grpSpPr>
        <a:xfrm>
          <a:off x="0" y="0"/>
          <a:ext cx="0" cy="0"/>
          <a:chOff x="0" y="0"/>
          <a:chExt cx="0" cy="0"/>
        </a:xfrm>
      </p:grpSpPr>
      <p:sp>
        <p:nvSpPr>
          <p:cNvPr id="42" name="Google Shape;42;p12"/>
          <p:cNvSpPr txBox="1">
            <a:spLocks noGrp="1"/>
          </p:cNvSpPr>
          <p:nvPr>
            <p:ph type="sldNum" idx="12"/>
          </p:nvPr>
        </p:nvSpPr>
        <p:spPr>
          <a:xfrm>
            <a:off x="11460451" y="12666269"/>
            <a:ext cx="1463100" cy="1050000"/>
          </a:xfrm>
          <a:prstGeom prst="rect">
            <a:avLst/>
          </a:prstGeom>
          <a:noFill/>
          <a:ln>
            <a:noFill/>
          </a:ln>
        </p:spPr>
        <p:txBody>
          <a:bodyPr spcFirstLastPara="1" wrap="square" lIns="223475" tIns="223475" rIns="223475" bIns="223475" anchor="t" anchorCtr="0">
            <a:noAutofit/>
          </a:bodyPr>
          <a:lstStyle>
            <a:lvl1pPr lvl="0" algn="ctr" rtl="0">
              <a:buNone/>
              <a:defRPr sz="1200">
                <a:solidFill>
                  <a:schemeClr val="tx1"/>
                </a:solidFill>
                <a:latin typeface="Roboto"/>
                <a:ea typeface="Roboto"/>
                <a:cs typeface="Roboto"/>
                <a:sym typeface="Roboto"/>
              </a:defRPr>
            </a:lvl1pPr>
            <a:lvl2pPr lvl="1" algn="ctr" rtl="0">
              <a:buNone/>
              <a:defRPr sz="1200">
                <a:solidFill>
                  <a:schemeClr val="tx1"/>
                </a:solidFill>
                <a:latin typeface="Roboto"/>
                <a:ea typeface="Roboto"/>
                <a:cs typeface="Roboto"/>
                <a:sym typeface="Roboto"/>
              </a:defRPr>
            </a:lvl2pPr>
            <a:lvl3pPr lvl="2" algn="ctr" rtl="0">
              <a:buNone/>
              <a:defRPr sz="1200">
                <a:solidFill>
                  <a:schemeClr val="tx1"/>
                </a:solidFill>
                <a:latin typeface="Roboto"/>
                <a:ea typeface="Roboto"/>
                <a:cs typeface="Roboto"/>
                <a:sym typeface="Roboto"/>
              </a:defRPr>
            </a:lvl3pPr>
            <a:lvl4pPr lvl="3" algn="ctr" rtl="0">
              <a:buNone/>
              <a:defRPr sz="1200">
                <a:solidFill>
                  <a:schemeClr val="tx1"/>
                </a:solidFill>
                <a:latin typeface="Roboto"/>
                <a:ea typeface="Roboto"/>
                <a:cs typeface="Roboto"/>
                <a:sym typeface="Roboto"/>
              </a:defRPr>
            </a:lvl4pPr>
            <a:lvl5pPr lvl="4" algn="ctr" rtl="0">
              <a:buNone/>
              <a:defRPr sz="1200">
                <a:solidFill>
                  <a:schemeClr val="tx1"/>
                </a:solidFill>
                <a:latin typeface="Roboto"/>
                <a:ea typeface="Roboto"/>
                <a:cs typeface="Roboto"/>
                <a:sym typeface="Roboto"/>
              </a:defRPr>
            </a:lvl5pPr>
            <a:lvl6pPr lvl="5" algn="ctr" rtl="0">
              <a:buNone/>
              <a:defRPr sz="1200">
                <a:solidFill>
                  <a:schemeClr val="tx1"/>
                </a:solidFill>
                <a:latin typeface="Roboto"/>
                <a:ea typeface="Roboto"/>
                <a:cs typeface="Roboto"/>
                <a:sym typeface="Roboto"/>
              </a:defRPr>
            </a:lvl6pPr>
            <a:lvl7pPr lvl="6" algn="ctr" rtl="0">
              <a:buNone/>
              <a:defRPr sz="1200">
                <a:solidFill>
                  <a:schemeClr val="tx1"/>
                </a:solidFill>
                <a:latin typeface="Roboto"/>
                <a:ea typeface="Roboto"/>
                <a:cs typeface="Roboto"/>
                <a:sym typeface="Roboto"/>
              </a:defRPr>
            </a:lvl7pPr>
            <a:lvl8pPr lvl="7" algn="ctr" rtl="0">
              <a:buNone/>
              <a:defRPr sz="1200">
                <a:solidFill>
                  <a:schemeClr val="tx1"/>
                </a:solidFill>
                <a:latin typeface="Roboto"/>
                <a:ea typeface="Roboto"/>
                <a:cs typeface="Roboto"/>
                <a:sym typeface="Roboto"/>
              </a:defRPr>
            </a:lvl8pPr>
            <a:lvl9pPr lvl="8" algn="ctr" rtl="0">
              <a:buNone/>
              <a:defRPr sz="1200">
                <a:solidFill>
                  <a:schemeClr val="tx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design.hq.unity3d.com/"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microsoft.com/office/2007/relationships/hdphoto" Target="../media/hdphoto1.wdp"/><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notesSlide" Target="../notesSlides/notesSlide7.xml"/><Relationship Id="rId16"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 Id="rId1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7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notesSlide" Target="../notesSlides/notesSlide77.xml"/><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6.png"/><Relationship Id="rId32" Type="http://schemas.openxmlformats.org/officeDocument/2006/relationships/image" Target="../media/image74.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10" Type="http://schemas.openxmlformats.org/officeDocument/2006/relationships/image" Target="../media/image52.pn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s>
</file>

<file path=ppt/slides/_rels/slide7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notesSlide" Target="../notesSlides/notesSlide78.xml"/><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png"/><Relationship Id="rId32" Type="http://schemas.openxmlformats.org/officeDocument/2006/relationships/image" Target="../media/image104.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31" Type="http://schemas.openxmlformats.org/officeDocument/2006/relationships/image" Target="../media/image103.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a:t>
            </a:fld>
            <a:endParaRPr/>
          </a:p>
        </p:txBody>
      </p:sp>
      <p:sp>
        <p:nvSpPr>
          <p:cNvPr id="114" name="Google Shape;114;p27"/>
          <p:cNvSpPr txBox="1"/>
          <p:nvPr/>
        </p:nvSpPr>
        <p:spPr>
          <a:xfrm>
            <a:off x="1050051" y="1136579"/>
            <a:ext cx="16181100" cy="7039800"/>
          </a:xfrm>
          <a:prstGeom prst="rect">
            <a:avLst/>
          </a:prstGeom>
          <a:noFill/>
          <a:ln>
            <a:noFill/>
          </a:ln>
        </p:spPr>
        <p:txBody>
          <a:bodyPr spcFirstLastPara="1" wrap="square" lIns="91400" tIns="91400" rIns="91400" bIns="91400" anchor="t" anchorCtr="0">
            <a:noAutofit/>
          </a:bodyPr>
          <a:lstStyle/>
          <a:p>
            <a:pPr marL="0" lvl="0" indent="0" algn="l" rtl="0">
              <a:lnSpc>
                <a:spcPct val="80000"/>
              </a:lnSpc>
              <a:spcBef>
                <a:spcPts val="0"/>
              </a:spcBef>
              <a:spcAft>
                <a:spcPts val="0"/>
              </a:spcAft>
              <a:buClr>
                <a:schemeClr val="dk1"/>
              </a:buClr>
              <a:buSzPts val="1100"/>
              <a:buFont typeface="Arial"/>
              <a:buNone/>
            </a:pPr>
            <a:r>
              <a:rPr lang="en-US" sz="14000" b="1" dirty="0">
                <a:solidFill>
                  <a:srgbClr val="FFFFFF"/>
                </a:solidFill>
                <a:latin typeface="Roboto"/>
                <a:ea typeface="Roboto"/>
                <a:cs typeface="Roboto"/>
                <a:sym typeface="Roboto"/>
              </a:rPr>
              <a:t>Welcome!</a:t>
            </a:r>
            <a:endParaRPr sz="14000" b="1" dirty="0">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4800" b="1" dirty="0">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3600" b="1" dirty="0">
              <a:solidFill>
                <a:srgbClr val="EEEEEE"/>
              </a:solidFill>
              <a:latin typeface="Roboto"/>
              <a:ea typeface="Roboto"/>
              <a:cs typeface="Roboto"/>
              <a:sym typeface="Roboto"/>
            </a:endParaRPr>
          </a:p>
          <a:p>
            <a:pPr marL="0" marR="0" lvl="0" indent="0" algn="l" rtl="0">
              <a:lnSpc>
                <a:spcPct val="80000"/>
              </a:lnSpc>
              <a:spcBef>
                <a:spcPts val="0"/>
              </a:spcBef>
              <a:spcAft>
                <a:spcPts val="0"/>
              </a:spcAft>
              <a:buClr>
                <a:srgbClr val="FFFFFF"/>
              </a:buClr>
              <a:buFont typeface="Roboto"/>
              <a:buNone/>
            </a:pPr>
            <a:endParaRPr sz="12500" b="1" dirty="0">
              <a:solidFill>
                <a:srgbClr val="FFFFFF"/>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9"/>
          <p:cNvSpPr txBox="1"/>
          <p:nvPr/>
        </p:nvSpPr>
        <p:spPr>
          <a:xfrm>
            <a:off x="1268711"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US" sz="29900" b="1" dirty="0">
                <a:solidFill>
                  <a:srgbClr val="FFFFFF"/>
                </a:solidFill>
                <a:latin typeface="Roboto"/>
                <a:ea typeface="Roboto"/>
                <a:cs typeface="Roboto"/>
                <a:sym typeface="Roboto"/>
              </a:rPr>
              <a:t>P</a:t>
            </a:r>
            <a:endParaRPr sz="1300" dirty="0"/>
          </a:p>
          <a:p>
            <a:pPr marL="0" marR="0" lvl="0" indent="0" algn="ctr" rtl="0">
              <a:lnSpc>
                <a:spcPct val="90000"/>
              </a:lnSpc>
              <a:spcBef>
                <a:spcPts val="1900"/>
              </a:spcBef>
              <a:spcAft>
                <a:spcPts val="0"/>
              </a:spcAft>
              <a:buClr>
                <a:srgbClr val="FFFFFF"/>
              </a:buClr>
              <a:buFont typeface="Arial"/>
              <a:buNone/>
            </a:pPr>
            <a:r>
              <a:rPr lang="en" sz="2400" b="0" i="0" u="none" strike="noStrike" cap="none" dirty="0">
                <a:solidFill>
                  <a:srgbClr val="FFFFFF"/>
                </a:solidFill>
                <a:latin typeface="Roboto"/>
                <a:ea typeface="Roboto"/>
                <a:cs typeface="Roboto"/>
                <a:sym typeface="Roboto"/>
              </a:rPr>
              <a:t>PROCEDURAL</a:t>
            </a:r>
            <a:endParaRPr sz="2400" b="0" i="0" u="none" strike="noStrike" cap="none" dirty="0">
              <a:solidFill>
                <a:srgbClr val="FFFFFF"/>
              </a:solidFill>
              <a:latin typeface="Roboto"/>
              <a:ea typeface="Roboto"/>
              <a:cs typeface="Roboto"/>
              <a:sym typeface="Roboto"/>
            </a:endParaRPr>
          </a:p>
        </p:txBody>
      </p:sp>
      <p:sp>
        <p:nvSpPr>
          <p:cNvPr id="275" name="Google Shape;275;p49"/>
          <p:cNvSpPr txBox="1"/>
          <p:nvPr/>
        </p:nvSpPr>
        <p:spPr>
          <a:xfrm>
            <a:off x="9464410"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US" sz="29900" b="1" dirty="0">
                <a:solidFill>
                  <a:srgbClr val="FFFFFF"/>
                </a:solidFill>
                <a:latin typeface="Roboto"/>
                <a:ea typeface="Roboto"/>
                <a:cs typeface="Roboto"/>
                <a:sym typeface="Roboto"/>
              </a:rPr>
              <a:t>C</a:t>
            </a:r>
            <a:endParaRPr sz="1300" dirty="0"/>
          </a:p>
          <a:p>
            <a:pPr marL="0" marR="0" lvl="0" indent="0" algn="ctr" rtl="0">
              <a:lnSpc>
                <a:spcPct val="90000"/>
              </a:lnSpc>
              <a:spcBef>
                <a:spcPts val="1900"/>
              </a:spcBef>
              <a:spcAft>
                <a:spcPts val="0"/>
              </a:spcAft>
              <a:buClr>
                <a:srgbClr val="FFFFFF"/>
              </a:buClr>
              <a:buFont typeface="Arial"/>
              <a:buNone/>
            </a:pPr>
            <a:r>
              <a:rPr lang="en" sz="2400" b="0" i="0" u="none" strike="noStrike" cap="none" dirty="0">
                <a:solidFill>
                  <a:srgbClr val="FFFFFF"/>
                </a:solidFill>
                <a:latin typeface="Roboto"/>
                <a:ea typeface="Roboto"/>
                <a:cs typeface="Roboto"/>
                <a:sym typeface="Roboto"/>
              </a:rPr>
              <a:t>CONTENT</a:t>
            </a:r>
            <a:endParaRPr sz="2400" b="0" i="0" u="none" strike="noStrike" cap="none" dirty="0">
              <a:solidFill>
                <a:srgbClr val="FFFFFF"/>
              </a:solidFill>
              <a:latin typeface="Roboto"/>
              <a:ea typeface="Roboto"/>
              <a:cs typeface="Roboto"/>
              <a:sym typeface="Roboto"/>
            </a:endParaRPr>
          </a:p>
        </p:txBody>
      </p:sp>
      <p:sp>
        <p:nvSpPr>
          <p:cNvPr id="276" name="Google Shape;276;p49"/>
          <p:cNvSpPr txBox="1"/>
          <p:nvPr/>
        </p:nvSpPr>
        <p:spPr>
          <a:xfrm>
            <a:off x="17655149"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US" sz="29900" b="1" dirty="0">
                <a:solidFill>
                  <a:srgbClr val="FFFFFF"/>
                </a:solidFill>
                <a:latin typeface="Roboto"/>
                <a:ea typeface="Roboto"/>
                <a:cs typeface="Roboto"/>
                <a:sym typeface="Roboto"/>
              </a:rPr>
              <a:t>G</a:t>
            </a:r>
            <a:endParaRPr sz="1300" dirty="0"/>
          </a:p>
          <a:p>
            <a:pPr marL="0" marR="0" lvl="0" indent="0" algn="ctr" rtl="0">
              <a:lnSpc>
                <a:spcPct val="90000"/>
              </a:lnSpc>
              <a:spcBef>
                <a:spcPts val="1900"/>
              </a:spcBef>
              <a:spcAft>
                <a:spcPts val="0"/>
              </a:spcAft>
              <a:buClr>
                <a:srgbClr val="FFFFFF"/>
              </a:buClr>
              <a:buFont typeface="Arial"/>
              <a:buNone/>
            </a:pPr>
            <a:r>
              <a:rPr lang="en" sz="2400" b="0" i="0" u="none" strike="noStrike" cap="none" dirty="0">
                <a:solidFill>
                  <a:srgbClr val="FFFFFF"/>
                </a:solidFill>
                <a:latin typeface="Roboto"/>
                <a:ea typeface="Roboto"/>
                <a:cs typeface="Roboto"/>
                <a:sym typeface="Roboto"/>
              </a:rPr>
              <a:t>GENERATION</a:t>
            </a:r>
            <a:endParaRPr sz="2400" b="0" i="0" u="none" strike="noStrike" cap="none" dirty="0">
              <a:solidFill>
                <a:srgbClr val="FFFFFF"/>
              </a:solidFill>
              <a:latin typeface="Roboto"/>
              <a:ea typeface="Roboto"/>
              <a:cs typeface="Roboto"/>
              <a:sym typeface="Roboto"/>
            </a:endParaRPr>
          </a:p>
        </p:txBody>
      </p:sp>
      <p:sp>
        <p:nvSpPr>
          <p:cNvPr id="277" name="Google Shape;277;p4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5709444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1041"/>
        <p:cNvGrpSpPr/>
        <p:nvPr/>
      </p:nvGrpSpPr>
      <p:grpSpPr>
        <a:xfrm>
          <a:off x="0" y="0"/>
          <a:ext cx="0" cy="0"/>
          <a:chOff x="0" y="0"/>
          <a:chExt cx="0" cy="0"/>
        </a:xfrm>
      </p:grpSpPr>
      <p:sp>
        <p:nvSpPr>
          <p:cNvPr id="1042" name="Google Shape;1042;p89"/>
          <p:cNvSpPr/>
          <p:nvPr/>
        </p:nvSpPr>
        <p:spPr>
          <a:xfrm>
            <a:off x="3815756" y="3839090"/>
            <a:ext cx="479400" cy="584100"/>
          </a:xfrm>
          <a:custGeom>
            <a:avLst/>
            <a:gdLst/>
            <a:ahLst/>
            <a:cxnLst/>
            <a:rect l="l" t="t" r="r" b="b"/>
            <a:pathLst>
              <a:path w="120000" h="120000" extrusionOk="0">
                <a:moveTo>
                  <a:pt x="106987" y="0"/>
                </a:moveTo>
                <a:lnTo>
                  <a:pt x="12831" y="0"/>
                </a:lnTo>
                <a:cubicBezTo>
                  <a:pt x="6506" y="0"/>
                  <a:pt x="0" y="4143"/>
                  <a:pt x="0" y="10357"/>
                </a:cubicBezTo>
                <a:lnTo>
                  <a:pt x="0" y="80345"/>
                </a:lnTo>
                <a:cubicBezTo>
                  <a:pt x="0" y="84488"/>
                  <a:pt x="1445" y="87595"/>
                  <a:pt x="6506" y="89667"/>
                </a:cubicBezTo>
                <a:lnTo>
                  <a:pt x="59999" y="119852"/>
                </a:lnTo>
                <a:lnTo>
                  <a:pt x="113493" y="89667"/>
                </a:lnTo>
                <a:cubicBezTo>
                  <a:pt x="117289" y="87595"/>
                  <a:pt x="119819" y="84488"/>
                  <a:pt x="119819" y="80345"/>
                </a:cubicBezTo>
                <a:lnTo>
                  <a:pt x="119819" y="10357"/>
                </a:lnTo>
                <a:cubicBezTo>
                  <a:pt x="119819" y="4143"/>
                  <a:pt x="113493" y="0"/>
                  <a:pt x="106987" y="0"/>
                </a:cubicBezTo>
                <a:close/>
                <a:moveTo>
                  <a:pt x="45903" y="81381"/>
                </a:moveTo>
                <a:lnTo>
                  <a:pt x="12831" y="54155"/>
                </a:lnTo>
                <a:lnTo>
                  <a:pt x="22951" y="46905"/>
                </a:lnTo>
                <a:lnTo>
                  <a:pt x="45903" y="65696"/>
                </a:lnTo>
                <a:lnTo>
                  <a:pt x="96867" y="25006"/>
                </a:lnTo>
                <a:lnTo>
                  <a:pt x="106987" y="32256"/>
                </a:lnTo>
                <a:lnTo>
                  <a:pt x="45903" y="8138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43" name="Google Shape;1043;p89"/>
          <p:cNvSpPr/>
          <p:nvPr/>
        </p:nvSpPr>
        <p:spPr>
          <a:xfrm>
            <a:off x="8009390" y="3858141"/>
            <a:ext cx="533400" cy="539700"/>
          </a:xfrm>
          <a:custGeom>
            <a:avLst/>
            <a:gdLst/>
            <a:ahLst/>
            <a:cxnLst/>
            <a:rect l="l" t="t" r="r" b="b"/>
            <a:pathLst>
              <a:path w="120000" h="120000" extrusionOk="0">
                <a:moveTo>
                  <a:pt x="117570" y="55508"/>
                </a:moveTo>
                <a:lnTo>
                  <a:pt x="63805" y="2245"/>
                </a:lnTo>
                <a:cubicBezTo>
                  <a:pt x="61538" y="0"/>
                  <a:pt x="58137" y="0"/>
                  <a:pt x="55870" y="2245"/>
                </a:cubicBezTo>
                <a:lnTo>
                  <a:pt x="2267" y="55508"/>
                </a:lnTo>
                <a:cubicBezTo>
                  <a:pt x="0" y="57754"/>
                  <a:pt x="0" y="62245"/>
                  <a:pt x="2267" y="64491"/>
                </a:cubicBezTo>
                <a:lnTo>
                  <a:pt x="55870" y="117593"/>
                </a:lnTo>
                <a:lnTo>
                  <a:pt x="55870" y="117593"/>
                </a:lnTo>
                <a:cubicBezTo>
                  <a:pt x="58137" y="119839"/>
                  <a:pt x="61538" y="119839"/>
                  <a:pt x="63805" y="117593"/>
                </a:cubicBezTo>
                <a:lnTo>
                  <a:pt x="117570" y="64491"/>
                </a:lnTo>
                <a:cubicBezTo>
                  <a:pt x="119838" y="62245"/>
                  <a:pt x="119838" y="57754"/>
                  <a:pt x="117570" y="55508"/>
                </a:cubicBezTo>
                <a:close/>
                <a:moveTo>
                  <a:pt x="71902" y="74598"/>
                </a:moveTo>
                <a:lnTo>
                  <a:pt x="71902" y="60000"/>
                </a:lnTo>
                <a:lnTo>
                  <a:pt x="47935" y="60000"/>
                </a:lnTo>
                <a:lnTo>
                  <a:pt x="47935" y="77967"/>
                </a:lnTo>
                <a:lnTo>
                  <a:pt x="36437" y="77967"/>
                </a:lnTo>
                <a:lnTo>
                  <a:pt x="36437" y="54224"/>
                </a:lnTo>
                <a:cubicBezTo>
                  <a:pt x="36437" y="50855"/>
                  <a:pt x="38704" y="48609"/>
                  <a:pt x="42105" y="48609"/>
                </a:cubicBezTo>
                <a:lnTo>
                  <a:pt x="71902" y="48609"/>
                </a:lnTo>
                <a:lnTo>
                  <a:pt x="71902" y="34010"/>
                </a:lnTo>
                <a:lnTo>
                  <a:pt x="92307" y="54224"/>
                </a:lnTo>
                <a:lnTo>
                  <a:pt x="71902" y="7459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44" name="Google Shape;1044;p89"/>
          <p:cNvSpPr/>
          <p:nvPr/>
        </p:nvSpPr>
        <p:spPr>
          <a:xfrm>
            <a:off x="12304610" y="3867665"/>
            <a:ext cx="641400" cy="552300"/>
          </a:xfrm>
          <a:custGeom>
            <a:avLst/>
            <a:gdLst/>
            <a:ahLst/>
            <a:cxnLst/>
            <a:rect l="l" t="t" r="r" b="b"/>
            <a:pathLst>
              <a:path w="120000" h="120000" extrusionOk="0">
                <a:moveTo>
                  <a:pt x="79910" y="20910"/>
                </a:moveTo>
                <a:cubicBezTo>
                  <a:pt x="84634" y="20910"/>
                  <a:pt x="88413" y="15448"/>
                  <a:pt x="88413" y="9986"/>
                </a:cubicBezTo>
                <a:cubicBezTo>
                  <a:pt x="88413" y="4369"/>
                  <a:pt x="84634" y="0"/>
                  <a:pt x="79910" y="0"/>
                </a:cubicBezTo>
                <a:cubicBezTo>
                  <a:pt x="75185" y="0"/>
                  <a:pt x="71271" y="4369"/>
                  <a:pt x="71271" y="9986"/>
                </a:cubicBezTo>
                <a:cubicBezTo>
                  <a:pt x="71271" y="15448"/>
                  <a:pt x="75185" y="20910"/>
                  <a:pt x="79910" y="20910"/>
                </a:cubicBezTo>
                <a:close/>
                <a:moveTo>
                  <a:pt x="95163" y="61638"/>
                </a:moveTo>
                <a:cubicBezTo>
                  <a:pt x="80854" y="61638"/>
                  <a:pt x="70326" y="74278"/>
                  <a:pt x="70326" y="90195"/>
                </a:cubicBezTo>
                <a:cubicBezTo>
                  <a:pt x="70326" y="106111"/>
                  <a:pt x="81259" y="119843"/>
                  <a:pt x="95163" y="119843"/>
                </a:cubicBezTo>
                <a:cubicBezTo>
                  <a:pt x="108931" y="119843"/>
                  <a:pt x="119865" y="106111"/>
                  <a:pt x="119865" y="90195"/>
                </a:cubicBezTo>
                <a:cubicBezTo>
                  <a:pt x="119865" y="74278"/>
                  <a:pt x="108391" y="61638"/>
                  <a:pt x="95163" y="61638"/>
                </a:cubicBezTo>
                <a:close/>
                <a:moveTo>
                  <a:pt x="95163" y="111105"/>
                </a:moveTo>
                <a:cubicBezTo>
                  <a:pt x="85579" y="111105"/>
                  <a:pt x="77075" y="100650"/>
                  <a:pt x="77075" y="90195"/>
                </a:cubicBezTo>
                <a:cubicBezTo>
                  <a:pt x="77075" y="79739"/>
                  <a:pt x="85579" y="70377"/>
                  <a:pt x="95163" y="70377"/>
                </a:cubicBezTo>
                <a:cubicBezTo>
                  <a:pt x="104611" y="70377"/>
                  <a:pt x="112170" y="79739"/>
                  <a:pt x="112170" y="90195"/>
                </a:cubicBezTo>
                <a:cubicBezTo>
                  <a:pt x="112170" y="100650"/>
                  <a:pt x="104611" y="111105"/>
                  <a:pt x="95163" y="111105"/>
                </a:cubicBezTo>
                <a:close/>
                <a:moveTo>
                  <a:pt x="74105" y="50559"/>
                </a:moveTo>
                <a:lnTo>
                  <a:pt x="95163" y="50559"/>
                </a:lnTo>
                <a:lnTo>
                  <a:pt x="95163" y="39635"/>
                </a:lnTo>
                <a:lnTo>
                  <a:pt x="78965" y="39635"/>
                </a:lnTo>
                <a:lnTo>
                  <a:pt x="69381" y="20910"/>
                </a:lnTo>
                <a:cubicBezTo>
                  <a:pt x="68436" y="18725"/>
                  <a:pt x="65601" y="16540"/>
                  <a:pt x="61822" y="16540"/>
                </a:cubicBezTo>
                <a:cubicBezTo>
                  <a:pt x="59932" y="16540"/>
                  <a:pt x="58042" y="17633"/>
                  <a:pt x="56152" y="19817"/>
                </a:cubicBezTo>
                <a:lnTo>
                  <a:pt x="38065" y="40728"/>
                </a:lnTo>
                <a:cubicBezTo>
                  <a:pt x="36175" y="42912"/>
                  <a:pt x="35230" y="45097"/>
                  <a:pt x="35230" y="47282"/>
                </a:cubicBezTo>
                <a:cubicBezTo>
                  <a:pt x="35230" y="50559"/>
                  <a:pt x="37120" y="53992"/>
                  <a:pt x="39010" y="56176"/>
                </a:cubicBezTo>
                <a:lnTo>
                  <a:pt x="56152" y="68192"/>
                </a:lnTo>
                <a:lnTo>
                  <a:pt x="56152" y="96749"/>
                </a:lnTo>
                <a:lnTo>
                  <a:pt x="64656" y="96749"/>
                </a:lnTo>
                <a:lnTo>
                  <a:pt x="64656" y="59453"/>
                </a:lnTo>
                <a:lnTo>
                  <a:pt x="54128" y="49466"/>
                </a:lnTo>
                <a:lnTo>
                  <a:pt x="65601" y="36358"/>
                </a:lnTo>
                <a:lnTo>
                  <a:pt x="74105" y="50559"/>
                </a:lnTo>
                <a:close/>
                <a:moveTo>
                  <a:pt x="25646" y="61638"/>
                </a:moveTo>
                <a:cubicBezTo>
                  <a:pt x="11338" y="61638"/>
                  <a:pt x="0" y="74278"/>
                  <a:pt x="0" y="90195"/>
                </a:cubicBezTo>
                <a:cubicBezTo>
                  <a:pt x="0" y="106111"/>
                  <a:pt x="11878" y="119843"/>
                  <a:pt x="25646" y="119843"/>
                </a:cubicBezTo>
                <a:cubicBezTo>
                  <a:pt x="39415" y="119843"/>
                  <a:pt x="50348" y="106111"/>
                  <a:pt x="50348" y="90195"/>
                </a:cubicBezTo>
                <a:cubicBezTo>
                  <a:pt x="50348" y="74278"/>
                  <a:pt x="39010" y="61638"/>
                  <a:pt x="25646" y="61638"/>
                </a:cubicBezTo>
                <a:close/>
                <a:moveTo>
                  <a:pt x="25646" y="111105"/>
                </a:moveTo>
                <a:cubicBezTo>
                  <a:pt x="16197" y="111105"/>
                  <a:pt x="7559" y="100650"/>
                  <a:pt x="7559" y="90195"/>
                </a:cubicBezTo>
                <a:cubicBezTo>
                  <a:pt x="7559" y="79739"/>
                  <a:pt x="16602" y="70377"/>
                  <a:pt x="25646" y="70377"/>
                </a:cubicBezTo>
                <a:cubicBezTo>
                  <a:pt x="34690" y="70377"/>
                  <a:pt x="42789" y="79739"/>
                  <a:pt x="42789" y="90195"/>
                </a:cubicBezTo>
                <a:cubicBezTo>
                  <a:pt x="42789" y="100650"/>
                  <a:pt x="34150" y="111105"/>
                  <a:pt x="25646" y="111105"/>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45" name="Google Shape;1045;p89"/>
          <p:cNvSpPr/>
          <p:nvPr/>
        </p:nvSpPr>
        <p:spPr>
          <a:xfrm>
            <a:off x="16631578" y="3889890"/>
            <a:ext cx="425400" cy="504900"/>
          </a:xfrm>
          <a:custGeom>
            <a:avLst/>
            <a:gdLst/>
            <a:ahLst/>
            <a:cxnLst/>
            <a:rect l="l" t="t" r="r" b="b"/>
            <a:pathLst>
              <a:path w="120000" h="120000" extrusionOk="0">
                <a:moveTo>
                  <a:pt x="0" y="88412"/>
                </a:moveTo>
                <a:cubicBezTo>
                  <a:pt x="0" y="94420"/>
                  <a:pt x="2833" y="99227"/>
                  <a:pt x="7082" y="103004"/>
                </a:cubicBezTo>
                <a:lnTo>
                  <a:pt x="7082" y="113819"/>
                </a:lnTo>
                <a:cubicBezTo>
                  <a:pt x="7082" y="117424"/>
                  <a:pt x="10118" y="119828"/>
                  <a:pt x="14367" y="119828"/>
                </a:cubicBezTo>
                <a:lnTo>
                  <a:pt x="22866" y="119828"/>
                </a:lnTo>
                <a:cubicBezTo>
                  <a:pt x="27116" y="119828"/>
                  <a:pt x="29949" y="117424"/>
                  <a:pt x="29949" y="113819"/>
                </a:cubicBezTo>
                <a:lnTo>
                  <a:pt x="29949" y="107811"/>
                </a:lnTo>
                <a:lnTo>
                  <a:pt x="89848" y="107811"/>
                </a:lnTo>
                <a:lnTo>
                  <a:pt x="89848" y="113819"/>
                </a:lnTo>
                <a:cubicBezTo>
                  <a:pt x="89848" y="117424"/>
                  <a:pt x="92681" y="119828"/>
                  <a:pt x="96930" y="119828"/>
                </a:cubicBezTo>
                <a:lnTo>
                  <a:pt x="104215" y="119828"/>
                </a:lnTo>
                <a:cubicBezTo>
                  <a:pt x="108465" y="119828"/>
                  <a:pt x="111298" y="117424"/>
                  <a:pt x="111298" y="113819"/>
                </a:cubicBezTo>
                <a:lnTo>
                  <a:pt x="111298" y="103004"/>
                </a:lnTo>
                <a:cubicBezTo>
                  <a:pt x="115548" y="99227"/>
                  <a:pt x="119797" y="94420"/>
                  <a:pt x="119797" y="88412"/>
                </a:cubicBezTo>
                <a:lnTo>
                  <a:pt x="119797" y="25407"/>
                </a:lnTo>
                <a:cubicBezTo>
                  <a:pt x="119797" y="3776"/>
                  <a:pt x="92681" y="0"/>
                  <a:pt x="59898" y="0"/>
                </a:cubicBezTo>
                <a:cubicBezTo>
                  <a:pt x="27116" y="0"/>
                  <a:pt x="0" y="3776"/>
                  <a:pt x="0" y="25407"/>
                </a:cubicBezTo>
                <a:lnTo>
                  <a:pt x="0" y="88412"/>
                </a:lnTo>
                <a:close/>
                <a:moveTo>
                  <a:pt x="25699" y="94420"/>
                </a:moveTo>
                <a:cubicBezTo>
                  <a:pt x="20033" y="94420"/>
                  <a:pt x="14367" y="91502"/>
                  <a:pt x="14367" y="86008"/>
                </a:cubicBezTo>
                <a:cubicBezTo>
                  <a:pt x="14367" y="80515"/>
                  <a:pt x="20033" y="76223"/>
                  <a:pt x="25699" y="76223"/>
                </a:cubicBezTo>
                <a:cubicBezTo>
                  <a:pt x="31365" y="76223"/>
                  <a:pt x="37032" y="80515"/>
                  <a:pt x="37032" y="86008"/>
                </a:cubicBezTo>
                <a:cubicBezTo>
                  <a:pt x="37032" y="91502"/>
                  <a:pt x="31365" y="94420"/>
                  <a:pt x="25699" y="94420"/>
                </a:cubicBezTo>
                <a:close/>
                <a:moveTo>
                  <a:pt x="92681" y="94420"/>
                </a:moveTo>
                <a:cubicBezTo>
                  <a:pt x="87015" y="94420"/>
                  <a:pt x="81349" y="91502"/>
                  <a:pt x="81349" y="86008"/>
                </a:cubicBezTo>
                <a:cubicBezTo>
                  <a:pt x="81349" y="80515"/>
                  <a:pt x="87015" y="76223"/>
                  <a:pt x="92681" y="76223"/>
                </a:cubicBezTo>
                <a:cubicBezTo>
                  <a:pt x="98347" y="76223"/>
                  <a:pt x="104215" y="80515"/>
                  <a:pt x="104215" y="86008"/>
                </a:cubicBezTo>
                <a:cubicBezTo>
                  <a:pt x="104215" y="91502"/>
                  <a:pt x="98347" y="94420"/>
                  <a:pt x="92681" y="94420"/>
                </a:cubicBezTo>
                <a:close/>
                <a:moveTo>
                  <a:pt x="104215" y="56995"/>
                </a:moveTo>
                <a:lnTo>
                  <a:pt x="14367" y="56995"/>
                </a:lnTo>
                <a:lnTo>
                  <a:pt x="14367" y="25407"/>
                </a:lnTo>
                <a:lnTo>
                  <a:pt x="104215" y="25407"/>
                </a:lnTo>
                <a:lnTo>
                  <a:pt x="104215" y="5699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46" name="Google Shape;1046;p89"/>
          <p:cNvSpPr/>
          <p:nvPr/>
        </p:nvSpPr>
        <p:spPr>
          <a:xfrm>
            <a:off x="20929971" y="3915291"/>
            <a:ext cx="479400" cy="425400"/>
          </a:xfrm>
          <a:custGeom>
            <a:avLst/>
            <a:gdLst/>
            <a:ahLst/>
            <a:cxnLst/>
            <a:rect l="l" t="t" r="r" b="b"/>
            <a:pathLst>
              <a:path w="120000" h="120000" extrusionOk="0">
                <a:moveTo>
                  <a:pt x="105722" y="7082"/>
                </a:moveTo>
                <a:cubicBezTo>
                  <a:pt x="104457" y="2833"/>
                  <a:pt x="100662" y="0"/>
                  <a:pt x="96867" y="0"/>
                </a:cubicBezTo>
                <a:lnTo>
                  <a:pt x="22951" y="0"/>
                </a:lnTo>
                <a:cubicBezTo>
                  <a:pt x="19156" y="0"/>
                  <a:pt x="15361" y="2833"/>
                  <a:pt x="14096" y="7082"/>
                </a:cubicBezTo>
                <a:lnTo>
                  <a:pt x="0" y="52613"/>
                </a:lnTo>
                <a:lnTo>
                  <a:pt x="0" y="112512"/>
                </a:lnTo>
                <a:cubicBezTo>
                  <a:pt x="0" y="116964"/>
                  <a:pt x="2530" y="119797"/>
                  <a:pt x="6506" y="119797"/>
                </a:cubicBezTo>
                <a:lnTo>
                  <a:pt x="14096" y="119797"/>
                </a:lnTo>
                <a:cubicBezTo>
                  <a:pt x="17891" y="119797"/>
                  <a:pt x="20421" y="116964"/>
                  <a:pt x="20421" y="112512"/>
                </a:cubicBezTo>
                <a:lnTo>
                  <a:pt x="20421" y="104013"/>
                </a:lnTo>
                <a:lnTo>
                  <a:pt x="100662" y="104013"/>
                </a:lnTo>
                <a:lnTo>
                  <a:pt x="100662" y="112512"/>
                </a:lnTo>
                <a:cubicBezTo>
                  <a:pt x="100662" y="116964"/>
                  <a:pt x="103192" y="119797"/>
                  <a:pt x="106987" y="119797"/>
                </a:cubicBezTo>
                <a:lnTo>
                  <a:pt x="113493" y="119797"/>
                </a:lnTo>
                <a:cubicBezTo>
                  <a:pt x="117289" y="119797"/>
                  <a:pt x="119819" y="116964"/>
                  <a:pt x="119819" y="112512"/>
                </a:cubicBezTo>
                <a:lnTo>
                  <a:pt x="119819" y="52613"/>
                </a:lnTo>
                <a:lnTo>
                  <a:pt x="105722" y="7082"/>
                </a:lnTo>
                <a:close/>
                <a:moveTo>
                  <a:pt x="22951" y="82563"/>
                </a:moveTo>
                <a:cubicBezTo>
                  <a:pt x="17891" y="82563"/>
                  <a:pt x="14096" y="76897"/>
                  <a:pt x="14096" y="71231"/>
                </a:cubicBezTo>
                <a:cubicBezTo>
                  <a:pt x="14096" y="65564"/>
                  <a:pt x="17168" y="59898"/>
                  <a:pt x="22951" y="59898"/>
                </a:cubicBezTo>
                <a:cubicBezTo>
                  <a:pt x="28734" y="59898"/>
                  <a:pt x="33253" y="65564"/>
                  <a:pt x="33253" y="71231"/>
                </a:cubicBezTo>
                <a:cubicBezTo>
                  <a:pt x="33253" y="76897"/>
                  <a:pt x="29277" y="82563"/>
                  <a:pt x="22951" y="82563"/>
                </a:cubicBezTo>
                <a:close/>
                <a:moveTo>
                  <a:pt x="96867" y="82563"/>
                </a:moveTo>
                <a:cubicBezTo>
                  <a:pt x="91807" y="82563"/>
                  <a:pt x="86746" y="76897"/>
                  <a:pt x="86746" y="71231"/>
                </a:cubicBezTo>
                <a:cubicBezTo>
                  <a:pt x="86746" y="65564"/>
                  <a:pt x="91807" y="59898"/>
                  <a:pt x="96867" y="59898"/>
                </a:cubicBezTo>
                <a:cubicBezTo>
                  <a:pt x="101927" y="59898"/>
                  <a:pt x="106987" y="65564"/>
                  <a:pt x="106987" y="71231"/>
                </a:cubicBezTo>
                <a:cubicBezTo>
                  <a:pt x="106987" y="76897"/>
                  <a:pt x="101927" y="82563"/>
                  <a:pt x="96867" y="82563"/>
                </a:cubicBezTo>
                <a:close/>
                <a:moveTo>
                  <a:pt x="14096" y="45531"/>
                </a:moveTo>
                <a:lnTo>
                  <a:pt x="22951" y="11332"/>
                </a:lnTo>
                <a:lnTo>
                  <a:pt x="96867" y="11332"/>
                </a:lnTo>
                <a:lnTo>
                  <a:pt x="106987" y="45531"/>
                </a:lnTo>
                <a:lnTo>
                  <a:pt x="14096" y="4553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47" name="Google Shape;1047;p89"/>
          <p:cNvSpPr/>
          <p:nvPr/>
        </p:nvSpPr>
        <p:spPr>
          <a:xfrm>
            <a:off x="3841154" y="6436240"/>
            <a:ext cx="425400" cy="504900"/>
          </a:xfrm>
          <a:custGeom>
            <a:avLst/>
            <a:gdLst/>
            <a:ahLst/>
            <a:cxnLst/>
            <a:rect l="l" t="t" r="r" b="b"/>
            <a:pathLst>
              <a:path w="120000" h="120000" extrusionOk="0">
                <a:moveTo>
                  <a:pt x="59898" y="0"/>
                </a:moveTo>
                <a:cubicBezTo>
                  <a:pt x="27116" y="0"/>
                  <a:pt x="0" y="3776"/>
                  <a:pt x="0" y="25407"/>
                </a:cubicBezTo>
                <a:lnTo>
                  <a:pt x="0" y="86008"/>
                </a:lnTo>
                <a:cubicBezTo>
                  <a:pt x="0" y="98025"/>
                  <a:pt x="11332" y="107811"/>
                  <a:pt x="25699" y="107811"/>
                </a:cubicBezTo>
                <a:lnTo>
                  <a:pt x="15581" y="117424"/>
                </a:lnTo>
                <a:lnTo>
                  <a:pt x="15581" y="119828"/>
                </a:lnTo>
                <a:lnTo>
                  <a:pt x="104013" y="119828"/>
                </a:lnTo>
                <a:lnTo>
                  <a:pt x="104013" y="117424"/>
                </a:lnTo>
                <a:lnTo>
                  <a:pt x="92681" y="107811"/>
                </a:lnTo>
                <a:cubicBezTo>
                  <a:pt x="106846" y="107811"/>
                  <a:pt x="119797" y="98025"/>
                  <a:pt x="119797" y="86008"/>
                </a:cubicBezTo>
                <a:lnTo>
                  <a:pt x="119797" y="25407"/>
                </a:lnTo>
                <a:cubicBezTo>
                  <a:pt x="119797" y="3776"/>
                  <a:pt x="92681" y="0"/>
                  <a:pt x="59898" y="0"/>
                </a:cubicBezTo>
                <a:close/>
                <a:moveTo>
                  <a:pt x="25699" y="95622"/>
                </a:moveTo>
                <a:cubicBezTo>
                  <a:pt x="19831" y="95622"/>
                  <a:pt x="15581" y="90815"/>
                  <a:pt x="15581" y="86008"/>
                </a:cubicBezTo>
                <a:cubicBezTo>
                  <a:pt x="15581" y="81201"/>
                  <a:pt x="19224" y="76223"/>
                  <a:pt x="25699" y="76223"/>
                </a:cubicBezTo>
                <a:cubicBezTo>
                  <a:pt x="31973" y="76223"/>
                  <a:pt x="37032" y="81201"/>
                  <a:pt x="37032" y="86008"/>
                </a:cubicBezTo>
                <a:cubicBezTo>
                  <a:pt x="37032" y="90815"/>
                  <a:pt x="32782" y="95622"/>
                  <a:pt x="25699" y="95622"/>
                </a:cubicBezTo>
                <a:close/>
                <a:moveTo>
                  <a:pt x="52613" y="56995"/>
                </a:moveTo>
                <a:lnTo>
                  <a:pt x="15581" y="56995"/>
                </a:lnTo>
                <a:lnTo>
                  <a:pt x="15581" y="25407"/>
                </a:lnTo>
                <a:lnTo>
                  <a:pt x="52613" y="25407"/>
                </a:lnTo>
                <a:lnTo>
                  <a:pt x="52613" y="56995"/>
                </a:lnTo>
                <a:close/>
                <a:moveTo>
                  <a:pt x="92681" y="95622"/>
                </a:moveTo>
                <a:cubicBezTo>
                  <a:pt x="87015" y="95622"/>
                  <a:pt x="82563" y="90815"/>
                  <a:pt x="82563" y="86008"/>
                </a:cubicBezTo>
                <a:cubicBezTo>
                  <a:pt x="82563" y="81201"/>
                  <a:pt x="86205" y="76223"/>
                  <a:pt x="92681" y="76223"/>
                </a:cubicBezTo>
                <a:cubicBezTo>
                  <a:pt x="99156" y="76223"/>
                  <a:pt x="104013" y="81201"/>
                  <a:pt x="104013" y="86008"/>
                </a:cubicBezTo>
                <a:cubicBezTo>
                  <a:pt x="104013" y="90815"/>
                  <a:pt x="99763" y="95622"/>
                  <a:pt x="92681" y="95622"/>
                </a:cubicBezTo>
                <a:close/>
                <a:moveTo>
                  <a:pt x="104013" y="56995"/>
                </a:moveTo>
                <a:lnTo>
                  <a:pt x="66981" y="56995"/>
                </a:lnTo>
                <a:lnTo>
                  <a:pt x="66981" y="25407"/>
                </a:lnTo>
                <a:lnTo>
                  <a:pt x="104013" y="25407"/>
                </a:lnTo>
                <a:lnTo>
                  <a:pt x="104013" y="5699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48" name="Google Shape;1048;p89"/>
          <p:cNvSpPr/>
          <p:nvPr/>
        </p:nvSpPr>
        <p:spPr>
          <a:xfrm>
            <a:off x="8063358" y="6410841"/>
            <a:ext cx="422100" cy="527100"/>
          </a:xfrm>
          <a:custGeom>
            <a:avLst/>
            <a:gdLst/>
            <a:ahLst/>
            <a:cxnLst/>
            <a:rect l="l" t="t" r="r" b="b"/>
            <a:pathLst>
              <a:path w="120000" h="120000" extrusionOk="0">
                <a:moveTo>
                  <a:pt x="0" y="87629"/>
                </a:moveTo>
                <a:cubicBezTo>
                  <a:pt x="0" y="99073"/>
                  <a:pt x="11672" y="108392"/>
                  <a:pt x="26006" y="108392"/>
                </a:cubicBezTo>
                <a:lnTo>
                  <a:pt x="14539" y="117547"/>
                </a:lnTo>
                <a:lnTo>
                  <a:pt x="14539" y="119836"/>
                </a:lnTo>
                <a:lnTo>
                  <a:pt x="105460" y="119836"/>
                </a:lnTo>
                <a:lnTo>
                  <a:pt x="105460" y="117547"/>
                </a:lnTo>
                <a:lnTo>
                  <a:pt x="93788" y="108392"/>
                </a:lnTo>
                <a:cubicBezTo>
                  <a:pt x="108327" y="108392"/>
                  <a:pt x="119795" y="99073"/>
                  <a:pt x="119795" y="87629"/>
                </a:cubicBezTo>
                <a:lnTo>
                  <a:pt x="119795" y="24196"/>
                </a:lnTo>
                <a:cubicBezTo>
                  <a:pt x="119795" y="2288"/>
                  <a:pt x="92354" y="0"/>
                  <a:pt x="59180" y="0"/>
                </a:cubicBezTo>
                <a:cubicBezTo>
                  <a:pt x="26006" y="0"/>
                  <a:pt x="0" y="2288"/>
                  <a:pt x="0" y="24196"/>
                </a:cubicBezTo>
                <a:lnTo>
                  <a:pt x="0" y="87629"/>
                </a:lnTo>
                <a:close/>
                <a:moveTo>
                  <a:pt x="59180" y="96784"/>
                </a:moveTo>
                <a:cubicBezTo>
                  <a:pt x="52013" y="96784"/>
                  <a:pt x="44846" y="91062"/>
                  <a:pt x="44846" y="84196"/>
                </a:cubicBezTo>
                <a:cubicBezTo>
                  <a:pt x="44846" y="77166"/>
                  <a:pt x="51194" y="72588"/>
                  <a:pt x="59180" y="72588"/>
                </a:cubicBezTo>
                <a:cubicBezTo>
                  <a:pt x="67167" y="72588"/>
                  <a:pt x="75153" y="77166"/>
                  <a:pt x="75153" y="84196"/>
                </a:cubicBezTo>
                <a:cubicBezTo>
                  <a:pt x="75153" y="91062"/>
                  <a:pt x="67781" y="96784"/>
                  <a:pt x="59180" y="96784"/>
                </a:cubicBezTo>
                <a:close/>
                <a:moveTo>
                  <a:pt x="105460" y="54114"/>
                </a:moveTo>
                <a:lnTo>
                  <a:pt x="14539" y="54114"/>
                </a:lnTo>
                <a:lnTo>
                  <a:pt x="14539" y="24196"/>
                </a:lnTo>
                <a:lnTo>
                  <a:pt x="105460" y="24196"/>
                </a:lnTo>
                <a:lnTo>
                  <a:pt x="105460" y="5411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49" name="Google Shape;1049;p89"/>
          <p:cNvSpPr/>
          <p:nvPr/>
        </p:nvSpPr>
        <p:spPr>
          <a:xfrm>
            <a:off x="12412547" y="6436240"/>
            <a:ext cx="425400" cy="504900"/>
          </a:xfrm>
          <a:custGeom>
            <a:avLst/>
            <a:gdLst/>
            <a:ahLst/>
            <a:cxnLst/>
            <a:rect l="l" t="t" r="r" b="b"/>
            <a:pathLst>
              <a:path w="120000" h="120000" extrusionOk="0">
                <a:moveTo>
                  <a:pt x="59898" y="0"/>
                </a:moveTo>
                <a:cubicBezTo>
                  <a:pt x="27116" y="0"/>
                  <a:pt x="0" y="3776"/>
                  <a:pt x="0" y="25407"/>
                </a:cubicBezTo>
                <a:lnTo>
                  <a:pt x="0" y="86008"/>
                </a:lnTo>
                <a:cubicBezTo>
                  <a:pt x="0" y="98025"/>
                  <a:pt x="12748" y="107811"/>
                  <a:pt x="27116" y="107811"/>
                </a:cubicBezTo>
                <a:lnTo>
                  <a:pt x="15581" y="117424"/>
                </a:lnTo>
                <a:lnTo>
                  <a:pt x="15581" y="119828"/>
                </a:lnTo>
                <a:lnTo>
                  <a:pt x="105430" y="119828"/>
                </a:lnTo>
                <a:lnTo>
                  <a:pt x="105430" y="117424"/>
                </a:lnTo>
                <a:lnTo>
                  <a:pt x="94097" y="107811"/>
                </a:lnTo>
                <a:cubicBezTo>
                  <a:pt x="108263" y="107811"/>
                  <a:pt x="119797" y="98025"/>
                  <a:pt x="119797" y="86008"/>
                </a:cubicBezTo>
                <a:lnTo>
                  <a:pt x="119797" y="25407"/>
                </a:lnTo>
                <a:cubicBezTo>
                  <a:pt x="119797" y="3776"/>
                  <a:pt x="92681" y="0"/>
                  <a:pt x="59898" y="0"/>
                </a:cubicBezTo>
                <a:close/>
                <a:moveTo>
                  <a:pt x="27116" y="95622"/>
                </a:moveTo>
                <a:cubicBezTo>
                  <a:pt x="19831" y="95622"/>
                  <a:pt x="15581" y="90815"/>
                  <a:pt x="15581" y="86008"/>
                </a:cubicBezTo>
                <a:cubicBezTo>
                  <a:pt x="15581" y="81201"/>
                  <a:pt x="20640" y="76223"/>
                  <a:pt x="27116" y="76223"/>
                </a:cubicBezTo>
                <a:cubicBezTo>
                  <a:pt x="33389" y="76223"/>
                  <a:pt x="37032" y="81201"/>
                  <a:pt x="37032" y="86008"/>
                </a:cubicBezTo>
                <a:cubicBezTo>
                  <a:pt x="37032" y="90815"/>
                  <a:pt x="32782" y="95622"/>
                  <a:pt x="27116" y="95622"/>
                </a:cubicBezTo>
                <a:close/>
                <a:moveTo>
                  <a:pt x="52816" y="56995"/>
                </a:moveTo>
                <a:lnTo>
                  <a:pt x="15581" y="56995"/>
                </a:lnTo>
                <a:lnTo>
                  <a:pt x="15581" y="25407"/>
                </a:lnTo>
                <a:lnTo>
                  <a:pt x="52816" y="25407"/>
                </a:lnTo>
                <a:lnTo>
                  <a:pt x="52816" y="56995"/>
                </a:lnTo>
                <a:close/>
                <a:moveTo>
                  <a:pt x="94097" y="95622"/>
                </a:moveTo>
                <a:cubicBezTo>
                  <a:pt x="88431" y="95622"/>
                  <a:pt x="82765" y="90815"/>
                  <a:pt x="82765" y="86008"/>
                </a:cubicBezTo>
                <a:cubicBezTo>
                  <a:pt x="82765" y="81201"/>
                  <a:pt x="88431" y="76223"/>
                  <a:pt x="94097" y="76223"/>
                </a:cubicBezTo>
                <a:cubicBezTo>
                  <a:pt x="99763" y="76223"/>
                  <a:pt x="105430" y="81201"/>
                  <a:pt x="105430" y="86008"/>
                </a:cubicBezTo>
                <a:cubicBezTo>
                  <a:pt x="105430" y="90815"/>
                  <a:pt x="99763" y="95622"/>
                  <a:pt x="94097" y="95622"/>
                </a:cubicBezTo>
                <a:close/>
                <a:moveTo>
                  <a:pt x="105430" y="56995"/>
                </a:moveTo>
                <a:lnTo>
                  <a:pt x="66981" y="56995"/>
                </a:lnTo>
                <a:lnTo>
                  <a:pt x="66981" y="25407"/>
                </a:lnTo>
                <a:lnTo>
                  <a:pt x="105430" y="25407"/>
                </a:lnTo>
                <a:lnTo>
                  <a:pt x="105430" y="5699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50" name="Google Shape;1050;p89"/>
          <p:cNvSpPr/>
          <p:nvPr/>
        </p:nvSpPr>
        <p:spPr>
          <a:xfrm>
            <a:off x="16682371" y="6391791"/>
            <a:ext cx="345900" cy="577800"/>
          </a:xfrm>
          <a:custGeom>
            <a:avLst/>
            <a:gdLst/>
            <a:ahLst/>
            <a:cxnLst/>
            <a:rect l="l" t="t" r="r" b="b"/>
            <a:pathLst>
              <a:path w="120000" h="120000" extrusionOk="0">
                <a:moveTo>
                  <a:pt x="74000" y="20000"/>
                </a:moveTo>
                <a:cubicBezTo>
                  <a:pt x="82750" y="20000"/>
                  <a:pt x="91500" y="14776"/>
                  <a:pt x="91500" y="9402"/>
                </a:cubicBezTo>
                <a:cubicBezTo>
                  <a:pt x="91500" y="4179"/>
                  <a:pt x="82750" y="0"/>
                  <a:pt x="74000" y="0"/>
                </a:cubicBezTo>
                <a:cubicBezTo>
                  <a:pt x="65000" y="0"/>
                  <a:pt x="58000" y="4179"/>
                  <a:pt x="58000" y="9402"/>
                </a:cubicBezTo>
                <a:cubicBezTo>
                  <a:pt x="58000" y="14776"/>
                  <a:pt x="65000" y="20000"/>
                  <a:pt x="74000" y="20000"/>
                </a:cubicBezTo>
                <a:close/>
                <a:moveTo>
                  <a:pt x="75750" y="53582"/>
                </a:moveTo>
                <a:lnTo>
                  <a:pt x="119750" y="53582"/>
                </a:lnTo>
                <a:lnTo>
                  <a:pt x="119750" y="44179"/>
                </a:lnTo>
                <a:lnTo>
                  <a:pt x="86250" y="44179"/>
                </a:lnTo>
                <a:lnTo>
                  <a:pt x="68750" y="25223"/>
                </a:lnTo>
                <a:cubicBezTo>
                  <a:pt x="65000" y="23134"/>
                  <a:pt x="59750" y="21044"/>
                  <a:pt x="54500" y="21044"/>
                </a:cubicBezTo>
                <a:cubicBezTo>
                  <a:pt x="52750" y="21044"/>
                  <a:pt x="52750" y="21044"/>
                  <a:pt x="51000" y="21044"/>
                </a:cubicBezTo>
                <a:lnTo>
                  <a:pt x="0" y="30447"/>
                </a:lnTo>
                <a:lnTo>
                  <a:pt x="0" y="58955"/>
                </a:lnTo>
                <a:lnTo>
                  <a:pt x="17500" y="58955"/>
                </a:lnTo>
                <a:lnTo>
                  <a:pt x="17500" y="38955"/>
                </a:lnTo>
                <a:lnTo>
                  <a:pt x="37000" y="34776"/>
                </a:lnTo>
                <a:lnTo>
                  <a:pt x="0" y="119850"/>
                </a:lnTo>
                <a:lnTo>
                  <a:pt x="17500" y="119850"/>
                </a:lnTo>
                <a:lnTo>
                  <a:pt x="44000" y="74626"/>
                </a:lnTo>
                <a:lnTo>
                  <a:pt x="65000" y="92537"/>
                </a:lnTo>
                <a:lnTo>
                  <a:pt x="65000" y="119850"/>
                </a:lnTo>
                <a:lnTo>
                  <a:pt x="81000" y="119850"/>
                </a:lnTo>
                <a:lnTo>
                  <a:pt x="81000" y="84179"/>
                </a:lnTo>
                <a:lnTo>
                  <a:pt x="58000" y="60000"/>
                </a:lnTo>
                <a:lnTo>
                  <a:pt x="65000" y="44179"/>
                </a:lnTo>
                <a:lnTo>
                  <a:pt x="75750" y="5358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51" name="Google Shape;1051;p89"/>
          <p:cNvSpPr/>
          <p:nvPr/>
        </p:nvSpPr>
        <p:spPr>
          <a:xfrm>
            <a:off x="20904576" y="6410841"/>
            <a:ext cx="527100" cy="527100"/>
          </a:xfrm>
          <a:custGeom>
            <a:avLst/>
            <a:gdLst/>
            <a:ahLst/>
            <a:cxnLst/>
            <a:rect l="l" t="t" r="r" b="b"/>
            <a:pathLst>
              <a:path w="120000" h="120000" extrusionOk="0">
                <a:moveTo>
                  <a:pt x="60000" y="0"/>
                </a:moveTo>
                <a:cubicBezTo>
                  <a:pt x="26485" y="0"/>
                  <a:pt x="0" y="26485"/>
                  <a:pt x="0" y="60000"/>
                </a:cubicBezTo>
                <a:cubicBezTo>
                  <a:pt x="0" y="93351"/>
                  <a:pt x="26485" y="119836"/>
                  <a:pt x="60000" y="119836"/>
                </a:cubicBezTo>
                <a:cubicBezTo>
                  <a:pt x="93351" y="119836"/>
                  <a:pt x="119836" y="93351"/>
                  <a:pt x="119836" y="60000"/>
                </a:cubicBezTo>
                <a:cubicBezTo>
                  <a:pt x="119836" y="26485"/>
                  <a:pt x="93351" y="0"/>
                  <a:pt x="60000" y="0"/>
                </a:cubicBezTo>
                <a:close/>
                <a:moveTo>
                  <a:pt x="60000" y="109536"/>
                </a:moveTo>
                <a:cubicBezTo>
                  <a:pt x="52970" y="109536"/>
                  <a:pt x="47247" y="108392"/>
                  <a:pt x="40381" y="106103"/>
                </a:cubicBezTo>
                <a:cubicBezTo>
                  <a:pt x="36948" y="96784"/>
                  <a:pt x="36948" y="89918"/>
                  <a:pt x="47247" y="93351"/>
                </a:cubicBezTo>
                <a:cubicBezTo>
                  <a:pt x="47247" y="93351"/>
                  <a:pt x="71444" y="102506"/>
                  <a:pt x="95640" y="93351"/>
                </a:cubicBezTo>
                <a:cubicBezTo>
                  <a:pt x="87629" y="103651"/>
                  <a:pt x="74877" y="109536"/>
                  <a:pt x="60000" y="109536"/>
                </a:cubicBezTo>
                <a:close/>
                <a:moveTo>
                  <a:pt x="102506" y="85340"/>
                </a:moveTo>
                <a:cubicBezTo>
                  <a:pt x="97929" y="87629"/>
                  <a:pt x="89918" y="91062"/>
                  <a:pt x="78310" y="91062"/>
                </a:cubicBezTo>
                <a:cubicBezTo>
                  <a:pt x="66866" y="91062"/>
                  <a:pt x="57547" y="86485"/>
                  <a:pt x="44959" y="83051"/>
                </a:cubicBezTo>
                <a:cubicBezTo>
                  <a:pt x="33351" y="78310"/>
                  <a:pt x="29918" y="73732"/>
                  <a:pt x="21907" y="73732"/>
                </a:cubicBezTo>
                <a:cubicBezTo>
                  <a:pt x="18474" y="73732"/>
                  <a:pt x="16185" y="77166"/>
                  <a:pt x="15040" y="80599"/>
                </a:cubicBezTo>
                <a:cubicBezTo>
                  <a:pt x="11607" y="74877"/>
                  <a:pt x="10463" y="66866"/>
                  <a:pt x="10463" y="60000"/>
                </a:cubicBezTo>
                <a:cubicBezTo>
                  <a:pt x="10463" y="55258"/>
                  <a:pt x="10463" y="50681"/>
                  <a:pt x="11607" y="46103"/>
                </a:cubicBezTo>
                <a:cubicBezTo>
                  <a:pt x="19618" y="36948"/>
                  <a:pt x="31062" y="31062"/>
                  <a:pt x="48392" y="43814"/>
                </a:cubicBezTo>
                <a:cubicBezTo>
                  <a:pt x="48392" y="43814"/>
                  <a:pt x="85340" y="72588"/>
                  <a:pt x="107247" y="73732"/>
                </a:cubicBezTo>
                <a:cubicBezTo>
                  <a:pt x="105940" y="77166"/>
                  <a:pt x="104795" y="80599"/>
                  <a:pt x="102506" y="85340"/>
                </a:cubicBezTo>
                <a:close/>
                <a:moveTo>
                  <a:pt x="62288" y="33514"/>
                </a:moveTo>
                <a:cubicBezTo>
                  <a:pt x="46103" y="17329"/>
                  <a:pt x="32207" y="21907"/>
                  <a:pt x="25340" y="24196"/>
                </a:cubicBezTo>
                <a:cubicBezTo>
                  <a:pt x="29918" y="20762"/>
                  <a:pt x="35803" y="17329"/>
                  <a:pt x="41525" y="13896"/>
                </a:cubicBezTo>
                <a:cubicBezTo>
                  <a:pt x="58855" y="13896"/>
                  <a:pt x="77166" y="17329"/>
                  <a:pt x="87629" y="32207"/>
                </a:cubicBezTo>
                <a:cubicBezTo>
                  <a:pt x="87629" y="32207"/>
                  <a:pt x="101362" y="57711"/>
                  <a:pt x="107247" y="46103"/>
                </a:cubicBezTo>
                <a:cubicBezTo>
                  <a:pt x="108392" y="49536"/>
                  <a:pt x="109536" y="54114"/>
                  <a:pt x="109536" y="60000"/>
                </a:cubicBezTo>
                <a:lnTo>
                  <a:pt x="109536" y="64577"/>
                </a:lnTo>
                <a:cubicBezTo>
                  <a:pt x="96784" y="63433"/>
                  <a:pt x="79455" y="49536"/>
                  <a:pt x="62288" y="3351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52" name="Google Shape;1052;p89"/>
          <p:cNvSpPr/>
          <p:nvPr/>
        </p:nvSpPr>
        <p:spPr>
          <a:xfrm>
            <a:off x="3790360" y="9436615"/>
            <a:ext cx="527100" cy="501600"/>
          </a:xfrm>
          <a:custGeom>
            <a:avLst/>
            <a:gdLst/>
            <a:ahLst/>
            <a:cxnLst/>
            <a:rect l="l" t="t" r="r" b="b"/>
            <a:pathLst>
              <a:path w="120000" h="120000" extrusionOk="0">
                <a:moveTo>
                  <a:pt x="119836" y="60515"/>
                </a:moveTo>
                <a:cubicBezTo>
                  <a:pt x="119836" y="55702"/>
                  <a:pt x="116403" y="50888"/>
                  <a:pt x="110681" y="50888"/>
                </a:cubicBezTo>
                <a:lnTo>
                  <a:pt x="78310" y="50888"/>
                </a:lnTo>
                <a:lnTo>
                  <a:pt x="47247" y="0"/>
                </a:lnTo>
                <a:lnTo>
                  <a:pt x="35803" y="0"/>
                </a:lnTo>
                <a:lnTo>
                  <a:pt x="50681" y="50888"/>
                </a:lnTo>
                <a:lnTo>
                  <a:pt x="17329" y="50888"/>
                </a:lnTo>
                <a:lnTo>
                  <a:pt x="8174" y="37478"/>
                </a:lnTo>
                <a:lnTo>
                  <a:pt x="0" y="37478"/>
                </a:lnTo>
                <a:lnTo>
                  <a:pt x="5722" y="60515"/>
                </a:lnTo>
                <a:lnTo>
                  <a:pt x="0" y="82349"/>
                </a:lnTo>
                <a:lnTo>
                  <a:pt x="8174" y="82349"/>
                </a:lnTo>
                <a:lnTo>
                  <a:pt x="17329" y="70143"/>
                </a:lnTo>
                <a:lnTo>
                  <a:pt x="50681" y="70143"/>
                </a:lnTo>
                <a:lnTo>
                  <a:pt x="35803" y="119828"/>
                </a:lnTo>
                <a:lnTo>
                  <a:pt x="47247" y="119828"/>
                </a:lnTo>
                <a:lnTo>
                  <a:pt x="78310" y="70143"/>
                </a:lnTo>
                <a:lnTo>
                  <a:pt x="110681" y="70143"/>
                </a:lnTo>
                <a:cubicBezTo>
                  <a:pt x="116403" y="70143"/>
                  <a:pt x="119836" y="65329"/>
                  <a:pt x="119836" y="60515"/>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53" name="Google Shape;1053;p89"/>
          <p:cNvSpPr/>
          <p:nvPr/>
        </p:nvSpPr>
        <p:spPr>
          <a:xfrm>
            <a:off x="8063358" y="9436614"/>
            <a:ext cx="422100" cy="533400"/>
          </a:xfrm>
          <a:custGeom>
            <a:avLst/>
            <a:gdLst/>
            <a:ahLst/>
            <a:cxnLst/>
            <a:rect l="l" t="t" r="r" b="b"/>
            <a:pathLst>
              <a:path w="120000" h="120000" extrusionOk="0">
                <a:moveTo>
                  <a:pt x="98088" y="12469"/>
                </a:moveTo>
                <a:lnTo>
                  <a:pt x="98088" y="0"/>
                </a:lnTo>
                <a:lnTo>
                  <a:pt x="21706" y="0"/>
                </a:lnTo>
                <a:lnTo>
                  <a:pt x="21706" y="12469"/>
                </a:lnTo>
                <a:lnTo>
                  <a:pt x="0" y="12469"/>
                </a:lnTo>
                <a:lnTo>
                  <a:pt x="0" y="119838"/>
                </a:lnTo>
                <a:lnTo>
                  <a:pt x="44846" y="119838"/>
                </a:lnTo>
                <a:lnTo>
                  <a:pt x="44846" y="107206"/>
                </a:lnTo>
                <a:lnTo>
                  <a:pt x="75153" y="107206"/>
                </a:lnTo>
                <a:lnTo>
                  <a:pt x="75153" y="119838"/>
                </a:lnTo>
                <a:lnTo>
                  <a:pt x="119795" y="119838"/>
                </a:lnTo>
                <a:lnTo>
                  <a:pt x="119795" y="12469"/>
                </a:lnTo>
                <a:lnTo>
                  <a:pt x="98088" y="12469"/>
                </a:lnTo>
                <a:close/>
                <a:moveTo>
                  <a:pt x="52013" y="90040"/>
                </a:moveTo>
                <a:lnTo>
                  <a:pt x="37474" y="90040"/>
                </a:lnTo>
                <a:lnTo>
                  <a:pt x="37474" y="77570"/>
                </a:lnTo>
                <a:lnTo>
                  <a:pt x="52013" y="77570"/>
                </a:lnTo>
                <a:lnTo>
                  <a:pt x="52013" y="90040"/>
                </a:lnTo>
                <a:close/>
                <a:moveTo>
                  <a:pt x="52013" y="66072"/>
                </a:moveTo>
                <a:lnTo>
                  <a:pt x="37474" y="66072"/>
                </a:lnTo>
                <a:lnTo>
                  <a:pt x="37474" y="53603"/>
                </a:lnTo>
                <a:lnTo>
                  <a:pt x="52013" y="53603"/>
                </a:lnTo>
                <a:lnTo>
                  <a:pt x="52013" y="66072"/>
                </a:lnTo>
                <a:close/>
                <a:moveTo>
                  <a:pt x="52013" y="42105"/>
                </a:moveTo>
                <a:lnTo>
                  <a:pt x="37474" y="42105"/>
                </a:lnTo>
                <a:lnTo>
                  <a:pt x="37474" y="29635"/>
                </a:lnTo>
                <a:lnTo>
                  <a:pt x="52013" y="29635"/>
                </a:lnTo>
                <a:lnTo>
                  <a:pt x="52013" y="42105"/>
                </a:lnTo>
                <a:close/>
                <a:moveTo>
                  <a:pt x="82320" y="90040"/>
                </a:moveTo>
                <a:lnTo>
                  <a:pt x="67781" y="90040"/>
                </a:lnTo>
                <a:lnTo>
                  <a:pt x="67781" y="77570"/>
                </a:lnTo>
                <a:lnTo>
                  <a:pt x="82320" y="77570"/>
                </a:lnTo>
                <a:lnTo>
                  <a:pt x="82320" y="90040"/>
                </a:lnTo>
                <a:close/>
                <a:moveTo>
                  <a:pt x="82320" y="66072"/>
                </a:moveTo>
                <a:lnTo>
                  <a:pt x="67781" y="66072"/>
                </a:lnTo>
                <a:lnTo>
                  <a:pt x="67781" y="53603"/>
                </a:lnTo>
                <a:lnTo>
                  <a:pt x="82320" y="53603"/>
                </a:lnTo>
                <a:lnTo>
                  <a:pt x="82320" y="66072"/>
                </a:lnTo>
                <a:close/>
                <a:moveTo>
                  <a:pt x="82320" y="42105"/>
                </a:moveTo>
                <a:lnTo>
                  <a:pt x="67781" y="42105"/>
                </a:lnTo>
                <a:lnTo>
                  <a:pt x="67781" y="29635"/>
                </a:lnTo>
                <a:lnTo>
                  <a:pt x="82320" y="29635"/>
                </a:lnTo>
                <a:lnTo>
                  <a:pt x="82320" y="4210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54" name="Google Shape;1054;p89"/>
          <p:cNvSpPr/>
          <p:nvPr/>
        </p:nvSpPr>
        <p:spPr>
          <a:xfrm>
            <a:off x="12387150" y="9462015"/>
            <a:ext cx="476100" cy="476100"/>
          </a:xfrm>
          <a:custGeom>
            <a:avLst/>
            <a:gdLst/>
            <a:ahLst/>
            <a:cxnLst/>
            <a:rect l="l" t="t" r="r" b="b"/>
            <a:pathLst>
              <a:path w="120000" h="120000" extrusionOk="0">
                <a:moveTo>
                  <a:pt x="0" y="59909"/>
                </a:moveTo>
                <a:lnTo>
                  <a:pt x="59909" y="59909"/>
                </a:lnTo>
                <a:lnTo>
                  <a:pt x="59909" y="119819"/>
                </a:lnTo>
                <a:lnTo>
                  <a:pt x="66244" y="119819"/>
                </a:lnTo>
                <a:lnTo>
                  <a:pt x="119819" y="0"/>
                </a:lnTo>
                <a:lnTo>
                  <a:pt x="0" y="53574"/>
                </a:lnTo>
                <a:lnTo>
                  <a:pt x="0" y="59909"/>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55" name="Google Shape;1055;p89"/>
          <p:cNvSpPr/>
          <p:nvPr/>
        </p:nvSpPr>
        <p:spPr>
          <a:xfrm>
            <a:off x="16606181" y="9462015"/>
            <a:ext cx="476100" cy="476100"/>
          </a:xfrm>
          <a:custGeom>
            <a:avLst/>
            <a:gdLst/>
            <a:ahLst/>
            <a:cxnLst/>
            <a:rect l="l" t="t" r="r" b="b"/>
            <a:pathLst>
              <a:path w="120000" h="120000" extrusionOk="0">
                <a:moveTo>
                  <a:pt x="116018" y="0"/>
                </a:moveTo>
                <a:lnTo>
                  <a:pt x="114751" y="0"/>
                </a:lnTo>
                <a:lnTo>
                  <a:pt x="79095" y="13936"/>
                </a:lnTo>
                <a:lnTo>
                  <a:pt x="39457" y="0"/>
                </a:lnTo>
                <a:lnTo>
                  <a:pt x="2533" y="12669"/>
                </a:lnTo>
                <a:cubicBezTo>
                  <a:pt x="1266" y="13936"/>
                  <a:pt x="0" y="13936"/>
                  <a:pt x="0" y="16470"/>
                </a:cubicBezTo>
                <a:lnTo>
                  <a:pt x="0" y="117285"/>
                </a:lnTo>
                <a:cubicBezTo>
                  <a:pt x="0" y="118552"/>
                  <a:pt x="1266" y="119819"/>
                  <a:pt x="2533" y="119819"/>
                </a:cubicBezTo>
                <a:lnTo>
                  <a:pt x="3800" y="119819"/>
                </a:lnTo>
                <a:lnTo>
                  <a:pt x="39457" y="105882"/>
                </a:lnTo>
                <a:lnTo>
                  <a:pt x="79095" y="119819"/>
                </a:lnTo>
                <a:lnTo>
                  <a:pt x="117285" y="108416"/>
                </a:lnTo>
                <a:cubicBezTo>
                  <a:pt x="118552" y="107149"/>
                  <a:pt x="119819" y="105882"/>
                  <a:pt x="119819" y="104615"/>
                </a:cubicBezTo>
                <a:lnTo>
                  <a:pt x="119819" y="3800"/>
                </a:lnTo>
                <a:cubicBezTo>
                  <a:pt x="119819" y="1266"/>
                  <a:pt x="118552" y="0"/>
                  <a:pt x="116018" y="0"/>
                </a:cubicBezTo>
                <a:close/>
                <a:moveTo>
                  <a:pt x="79095" y="107149"/>
                </a:moveTo>
                <a:lnTo>
                  <a:pt x="39457" y="93031"/>
                </a:lnTo>
                <a:lnTo>
                  <a:pt x="39457" y="13936"/>
                </a:lnTo>
                <a:lnTo>
                  <a:pt x="79095" y="28054"/>
                </a:lnTo>
                <a:lnTo>
                  <a:pt x="79095" y="10714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56" name="Google Shape;1056;p89"/>
          <p:cNvSpPr/>
          <p:nvPr/>
        </p:nvSpPr>
        <p:spPr>
          <a:xfrm>
            <a:off x="20929971" y="9411214"/>
            <a:ext cx="479400" cy="558900"/>
          </a:xfrm>
          <a:custGeom>
            <a:avLst/>
            <a:gdLst/>
            <a:ahLst/>
            <a:cxnLst/>
            <a:rect l="l" t="t" r="r" b="b"/>
            <a:pathLst>
              <a:path w="120000" h="120000" extrusionOk="0">
                <a:moveTo>
                  <a:pt x="106987" y="0"/>
                </a:moveTo>
                <a:lnTo>
                  <a:pt x="14096" y="0"/>
                </a:lnTo>
                <a:cubicBezTo>
                  <a:pt x="6506" y="0"/>
                  <a:pt x="0" y="5559"/>
                  <a:pt x="0" y="10965"/>
                </a:cubicBezTo>
                <a:lnTo>
                  <a:pt x="0" y="91428"/>
                </a:lnTo>
                <a:cubicBezTo>
                  <a:pt x="0" y="96988"/>
                  <a:pt x="6506" y="102393"/>
                  <a:pt x="14096" y="102393"/>
                </a:cubicBezTo>
                <a:lnTo>
                  <a:pt x="39578" y="102393"/>
                </a:lnTo>
                <a:lnTo>
                  <a:pt x="59999" y="119845"/>
                </a:lnTo>
                <a:lnTo>
                  <a:pt x="80240" y="102393"/>
                </a:lnTo>
                <a:lnTo>
                  <a:pt x="106987" y="102393"/>
                </a:lnTo>
                <a:cubicBezTo>
                  <a:pt x="114759" y="102393"/>
                  <a:pt x="119819" y="96988"/>
                  <a:pt x="119819" y="91428"/>
                </a:cubicBezTo>
                <a:lnTo>
                  <a:pt x="119819" y="10965"/>
                </a:lnTo>
                <a:cubicBezTo>
                  <a:pt x="119819" y="5559"/>
                  <a:pt x="114759" y="0"/>
                  <a:pt x="106987" y="0"/>
                </a:cubicBezTo>
                <a:close/>
                <a:moveTo>
                  <a:pt x="59999" y="18532"/>
                </a:moveTo>
                <a:cubicBezTo>
                  <a:pt x="70120" y="18532"/>
                  <a:pt x="77710" y="25019"/>
                  <a:pt x="77710" y="33822"/>
                </a:cubicBezTo>
                <a:cubicBezTo>
                  <a:pt x="77710" y="42471"/>
                  <a:pt x="70120" y="48957"/>
                  <a:pt x="59999" y="48957"/>
                </a:cubicBezTo>
                <a:cubicBezTo>
                  <a:pt x="49698" y="48957"/>
                  <a:pt x="42108" y="42471"/>
                  <a:pt x="42108" y="33822"/>
                </a:cubicBezTo>
                <a:cubicBezTo>
                  <a:pt x="42108" y="25019"/>
                  <a:pt x="49698" y="18532"/>
                  <a:pt x="59999" y="18532"/>
                </a:cubicBezTo>
                <a:close/>
                <a:moveTo>
                  <a:pt x="100662" y="79536"/>
                </a:moveTo>
                <a:lnTo>
                  <a:pt x="20421" y="79536"/>
                </a:lnTo>
                <a:lnTo>
                  <a:pt x="20421" y="74131"/>
                </a:lnTo>
                <a:cubicBezTo>
                  <a:pt x="20421" y="63166"/>
                  <a:pt x="46626" y="56679"/>
                  <a:pt x="59999" y="56679"/>
                </a:cubicBezTo>
                <a:cubicBezTo>
                  <a:pt x="73373" y="56679"/>
                  <a:pt x="100662" y="63166"/>
                  <a:pt x="100662" y="74131"/>
                </a:cubicBezTo>
                <a:lnTo>
                  <a:pt x="100662" y="7953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57" name="Google Shape;1057;p89"/>
          <p:cNvSpPr/>
          <p:nvPr/>
        </p:nvSpPr>
        <p:spPr>
          <a:xfrm>
            <a:off x="3866551" y="12087740"/>
            <a:ext cx="374700" cy="533400"/>
          </a:xfrm>
          <a:custGeom>
            <a:avLst/>
            <a:gdLst/>
            <a:ahLst/>
            <a:cxnLst/>
            <a:rect l="l" t="t" r="r" b="b"/>
            <a:pathLst>
              <a:path w="120000" h="120000" extrusionOk="0">
                <a:moveTo>
                  <a:pt x="60000" y="0"/>
                </a:moveTo>
                <a:cubicBezTo>
                  <a:pt x="27586" y="0"/>
                  <a:pt x="0" y="18299"/>
                  <a:pt x="0" y="42267"/>
                </a:cubicBezTo>
                <a:cubicBezTo>
                  <a:pt x="0" y="73036"/>
                  <a:pt x="60000" y="119838"/>
                  <a:pt x="60000" y="119838"/>
                </a:cubicBezTo>
                <a:cubicBezTo>
                  <a:pt x="60000" y="119838"/>
                  <a:pt x="119770" y="73036"/>
                  <a:pt x="119770" y="42267"/>
                </a:cubicBezTo>
                <a:cubicBezTo>
                  <a:pt x="119770" y="18299"/>
                  <a:pt x="92413" y="0"/>
                  <a:pt x="60000" y="0"/>
                </a:cubicBezTo>
                <a:close/>
                <a:moveTo>
                  <a:pt x="60000" y="57165"/>
                </a:moveTo>
                <a:cubicBezTo>
                  <a:pt x="48505" y="57165"/>
                  <a:pt x="38850" y="50850"/>
                  <a:pt x="38850" y="42267"/>
                </a:cubicBezTo>
                <a:cubicBezTo>
                  <a:pt x="38850" y="33684"/>
                  <a:pt x="48505" y="27530"/>
                  <a:pt x="60000" y="27530"/>
                </a:cubicBezTo>
                <a:cubicBezTo>
                  <a:pt x="71264" y="27530"/>
                  <a:pt x="80919" y="33684"/>
                  <a:pt x="80919" y="42267"/>
                </a:cubicBezTo>
                <a:cubicBezTo>
                  <a:pt x="80919" y="50850"/>
                  <a:pt x="71264" y="57165"/>
                  <a:pt x="60000" y="57165"/>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58" name="Google Shape;1058;p89"/>
          <p:cNvSpPr/>
          <p:nvPr/>
        </p:nvSpPr>
        <p:spPr>
          <a:xfrm>
            <a:off x="8009390" y="12087740"/>
            <a:ext cx="533400" cy="533400"/>
          </a:xfrm>
          <a:custGeom>
            <a:avLst/>
            <a:gdLst/>
            <a:ahLst/>
            <a:cxnLst/>
            <a:rect l="l" t="t" r="r" b="b"/>
            <a:pathLst>
              <a:path w="120000" h="120000" extrusionOk="0">
                <a:moveTo>
                  <a:pt x="59271" y="0"/>
                </a:moveTo>
                <a:cubicBezTo>
                  <a:pt x="27368" y="0"/>
                  <a:pt x="0" y="26882"/>
                  <a:pt x="0" y="59433"/>
                </a:cubicBezTo>
                <a:cubicBezTo>
                  <a:pt x="0" y="91983"/>
                  <a:pt x="26720" y="119838"/>
                  <a:pt x="59271" y="119838"/>
                </a:cubicBezTo>
                <a:cubicBezTo>
                  <a:pt x="91821" y="119838"/>
                  <a:pt x="119838" y="91983"/>
                  <a:pt x="119838" y="59433"/>
                </a:cubicBezTo>
                <a:cubicBezTo>
                  <a:pt x="119838" y="26882"/>
                  <a:pt x="92307" y="0"/>
                  <a:pt x="59271" y="0"/>
                </a:cubicBezTo>
                <a:close/>
                <a:moveTo>
                  <a:pt x="75303" y="47935"/>
                </a:moveTo>
                <a:lnTo>
                  <a:pt x="50202" y="73036"/>
                </a:lnTo>
                <a:lnTo>
                  <a:pt x="36437" y="59433"/>
                </a:lnTo>
                <a:lnTo>
                  <a:pt x="15870" y="80000"/>
                </a:lnTo>
                <a:cubicBezTo>
                  <a:pt x="13603" y="73036"/>
                  <a:pt x="12469" y="67368"/>
                  <a:pt x="12469" y="59433"/>
                </a:cubicBezTo>
                <a:cubicBezTo>
                  <a:pt x="12469" y="33198"/>
                  <a:pt x="33036" y="12631"/>
                  <a:pt x="59271" y="12631"/>
                </a:cubicBezTo>
                <a:cubicBezTo>
                  <a:pt x="85506" y="12631"/>
                  <a:pt x="107206" y="33198"/>
                  <a:pt x="107206" y="59433"/>
                </a:cubicBezTo>
                <a:cubicBezTo>
                  <a:pt x="107206" y="66234"/>
                  <a:pt x="106072" y="71902"/>
                  <a:pt x="103805" y="77732"/>
                </a:cubicBezTo>
                <a:lnTo>
                  <a:pt x="75303" y="4793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59" name="Google Shape;1059;p89"/>
          <p:cNvSpPr/>
          <p:nvPr/>
        </p:nvSpPr>
        <p:spPr>
          <a:xfrm>
            <a:off x="12336356" y="12195691"/>
            <a:ext cx="584100" cy="320700"/>
          </a:xfrm>
          <a:custGeom>
            <a:avLst/>
            <a:gdLst/>
            <a:ahLst/>
            <a:cxnLst/>
            <a:rect l="l" t="t" r="r" b="b"/>
            <a:pathLst>
              <a:path w="120000" h="120000" extrusionOk="0">
                <a:moveTo>
                  <a:pt x="70788" y="0"/>
                </a:moveTo>
                <a:lnTo>
                  <a:pt x="49950" y="49617"/>
                </a:lnTo>
                <a:lnTo>
                  <a:pt x="65615" y="87640"/>
                </a:lnTo>
                <a:lnTo>
                  <a:pt x="57339" y="98966"/>
                </a:lnTo>
                <a:cubicBezTo>
                  <a:pt x="47881" y="77932"/>
                  <a:pt x="32364" y="39910"/>
                  <a:pt x="32364" y="39910"/>
                </a:cubicBezTo>
                <a:lnTo>
                  <a:pt x="0" y="119730"/>
                </a:lnTo>
                <a:lnTo>
                  <a:pt x="119852" y="119730"/>
                </a:lnTo>
                <a:lnTo>
                  <a:pt x="70788"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60" name="Google Shape;1060;p89"/>
          <p:cNvSpPr/>
          <p:nvPr/>
        </p:nvSpPr>
        <p:spPr>
          <a:xfrm>
            <a:off x="16631578" y="12116315"/>
            <a:ext cx="425400" cy="476100"/>
          </a:xfrm>
          <a:custGeom>
            <a:avLst/>
            <a:gdLst/>
            <a:ahLst/>
            <a:cxnLst/>
            <a:rect l="l" t="t" r="r" b="b"/>
            <a:pathLst>
              <a:path w="120000" h="120000" extrusionOk="0">
                <a:moveTo>
                  <a:pt x="119797" y="47058"/>
                </a:moveTo>
                <a:lnTo>
                  <a:pt x="96930" y="47058"/>
                </a:lnTo>
                <a:lnTo>
                  <a:pt x="96930" y="39457"/>
                </a:lnTo>
                <a:cubicBezTo>
                  <a:pt x="109881" y="36923"/>
                  <a:pt x="119797" y="26787"/>
                  <a:pt x="119797" y="13936"/>
                </a:cubicBezTo>
                <a:lnTo>
                  <a:pt x="96930" y="13936"/>
                </a:lnTo>
                <a:lnTo>
                  <a:pt x="96930" y="7601"/>
                </a:lnTo>
                <a:cubicBezTo>
                  <a:pt x="96930" y="2533"/>
                  <a:pt x="94097" y="0"/>
                  <a:pt x="89848" y="0"/>
                </a:cubicBezTo>
                <a:lnTo>
                  <a:pt x="29949" y="0"/>
                </a:lnTo>
                <a:cubicBezTo>
                  <a:pt x="25699" y="0"/>
                  <a:pt x="22866" y="2533"/>
                  <a:pt x="22866" y="7601"/>
                </a:cubicBezTo>
                <a:lnTo>
                  <a:pt x="22866" y="13936"/>
                </a:lnTo>
                <a:lnTo>
                  <a:pt x="0" y="13936"/>
                </a:lnTo>
                <a:cubicBezTo>
                  <a:pt x="0" y="26787"/>
                  <a:pt x="10118" y="36923"/>
                  <a:pt x="22866" y="39457"/>
                </a:cubicBezTo>
                <a:lnTo>
                  <a:pt x="22866" y="47058"/>
                </a:lnTo>
                <a:lnTo>
                  <a:pt x="0" y="47058"/>
                </a:lnTo>
                <a:cubicBezTo>
                  <a:pt x="0" y="59909"/>
                  <a:pt x="10118" y="70045"/>
                  <a:pt x="22866" y="72579"/>
                </a:cubicBezTo>
                <a:lnTo>
                  <a:pt x="22866" y="80361"/>
                </a:lnTo>
                <a:lnTo>
                  <a:pt x="0" y="80361"/>
                </a:lnTo>
                <a:cubicBezTo>
                  <a:pt x="0" y="93031"/>
                  <a:pt x="10118" y="103348"/>
                  <a:pt x="22866" y="105882"/>
                </a:cubicBezTo>
                <a:lnTo>
                  <a:pt x="22866" y="113484"/>
                </a:lnTo>
                <a:cubicBezTo>
                  <a:pt x="22866" y="117285"/>
                  <a:pt x="25699" y="119819"/>
                  <a:pt x="29949" y="119819"/>
                </a:cubicBezTo>
                <a:lnTo>
                  <a:pt x="89848" y="119819"/>
                </a:lnTo>
                <a:cubicBezTo>
                  <a:pt x="94097" y="119819"/>
                  <a:pt x="96930" y="117285"/>
                  <a:pt x="96930" y="113484"/>
                </a:cubicBezTo>
                <a:lnTo>
                  <a:pt x="96930" y="105882"/>
                </a:lnTo>
                <a:cubicBezTo>
                  <a:pt x="109881" y="103348"/>
                  <a:pt x="119797" y="93031"/>
                  <a:pt x="119797" y="80361"/>
                </a:cubicBezTo>
                <a:lnTo>
                  <a:pt x="96930" y="80361"/>
                </a:lnTo>
                <a:lnTo>
                  <a:pt x="96930" y="72579"/>
                </a:lnTo>
                <a:cubicBezTo>
                  <a:pt x="109881" y="70045"/>
                  <a:pt x="119797" y="59909"/>
                  <a:pt x="119797" y="47058"/>
                </a:cubicBezTo>
                <a:close/>
                <a:moveTo>
                  <a:pt x="59898" y="107149"/>
                </a:moveTo>
                <a:cubicBezTo>
                  <a:pt x="51399" y="107149"/>
                  <a:pt x="44317" y="101357"/>
                  <a:pt x="44317" y="94298"/>
                </a:cubicBezTo>
                <a:cubicBezTo>
                  <a:pt x="44317" y="87239"/>
                  <a:pt x="52006" y="80361"/>
                  <a:pt x="59898" y="80361"/>
                </a:cubicBezTo>
                <a:cubicBezTo>
                  <a:pt x="67790" y="80361"/>
                  <a:pt x="74266" y="87239"/>
                  <a:pt x="74266" y="94298"/>
                </a:cubicBezTo>
                <a:cubicBezTo>
                  <a:pt x="74266" y="101357"/>
                  <a:pt x="66981" y="107149"/>
                  <a:pt x="59898" y="107149"/>
                </a:cubicBezTo>
                <a:close/>
                <a:moveTo>
                  <a:pt x="59898" y="73846"/>
                </a:moveTo>
                <a:cubicBezTo>
                  <a:pt x="51399" y="73846"/>
                  <a:pt x="44317" y="66968"/>
                  <a:pt x="44317" y="59909"/>
                </a:cubicBezTo>
                <a:cubicBezTo>
                  <a:pt x="44317" y="52850"/>
                  <a:pt x="52006" y="47058"/>
                  <a:pt x="59898" y="47058"/>
                </a:cubicBezTo>
                <a:cubicBezTo>
                  <a:pt x="67790" y="47058"/>
                  <a:pt x="74266" y="52850"/>
                  <a:pt x="74266" y="59909"/>
                </a:cubicBezTo>
                <a:cubicBezTo>
                  <a:pt x="74266" y="66968"/>
                  <a:pt x="66981" y="73846"/>
                  <a:pt x="59898" y="73846"/>
                </a:cubicBezTo>
                <a:close/>
                <a:moveTo>
                  <a:pt x="59898" y="40723"/>
                </a:moveTo>
                <a:cubicBezTo>
                  <a:pt x="51399" y="40723"/>
                  <a:pt x="44317" y="33665"/>
                  <a:pt x="44317" y="26787"/>
                </a:cubicBezTo>
                <a:cubicBezTo>
                  <a:pt x="44317" y="19728"/>
                  <a:pt x="52006" y="13936"/>
                  <a:pt x="59898" y="13936"/>
                </a:cubicBezTo>
                <a:cubicBezTo>
                  <a:pt x="67790" y="13936"/>
                  <a:pt x="74266" y="19728"/>
                  <a:pt x="74266" y="26787"/>
                </a:cubicBezTo>
                <a:cubicBezTo>
                  <a:pt x="74266" y="33665"/>
                  <a:pt x="66981" y="40723"/>
                  <a:pt x="59898" y="40723"/>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61" name="Google Shape;1061;p89"/>
          <p:cNvSpPr txBox="1"/>
          <p:nvPr/>
        </p:nvSpPr>
        <p:spPr>
          <a:xfrm>
            <a:off x="1422678" y="1426041"/>
            <a:ext cx="7057800" cy="19503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Icons</a:t>
            </a:r>
            <a:endParaRPr sz="1300"/>
          </a:p>
          <a:p>
            <a:pPr marL="0" marR="0" lvl="0" indent="0" algn="l" rtl="0">
              <a:lnSpc>
                <a:spcPct val="90000"/>
              </a:lnSpc>
              <a:spcBef>
                <a:spcPts val="2900"/>
              </a:spcBef>
              <a:spcAft>
                <a:spcPts val="0"/>
              </a:spcAft>
              <a:buClr>
                <a:schemeClr val="dk1"/>
              </a:buClr>
              <a:buFont typeface="Arial"/>
              <a:buNone/>
            </a:pPr>
            <a:r>
              <a:rPr lang="en" sz="2400">
                <a:solidFill>
                  <a:schemeClr val="dk1"/>
                </a:solidFill>
                <a:latin typeface="Roboto"/>
                <a:ea typeface="Roboto"/>
                <a:cs typeface="Roboto"/>
                <a:sym typeface="Roboto"/>
              </a:rPr>
              <a:t>Maps- Material Design </a:t>
            </a:r>
            <a:endParaRPr sz="1300"/>
          </a:p>
        </p:txBody>
      </p:sp>
      <p:sp>
        <p:nvSpPr>
          <p:cNvPr id="1062" name="Google Shape;1062;p8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1066"/>
        <p:cNvGrpSpPr/>
        <p:nvPr/>
      </p:nvGrpSpPr>
      <p:grpSpPr>
        <a:xfrm>
          <a:off x="0" y="0"/>
          <a:ext cx="0" cy="0"/>
          <a:chOff x="0" y="0"/>
          <a:chExt cx="0" cy="0"/>
        </a:xfrm>
      </p:grpSpPr>
      <p:sp>
        <p:nvSpPr>
          <p:cNvPr id="1067" name="Google Shape;1067;p90"/>
          <p:cNvSpPr/>
          <p:nvPr/>
        </p:nvSpPr>
        <p:spPr>
          <a:xfrm>
            <a:off x="4129179" y="4107836"/>
            <a:ext cx="341700" cy="525900"/>
          </a:xfrm>
          <a:custGeom>
            <a:avLst/>
            <a:gdLst/>
            <a:ahLst/>
            <a:cxnLst/>
            <a:rect l="l" t="t" r="r" b="b"/>
            <a:pathLst>
              <a:path w="120000" h="120000" extrusionOk="0">
                <a:moveTo>
                  <a:pt x="0" y="81553"/>
                </a:moveTo>
                <a:cubicBezTo>
                  <a:pt x="0" y="102757"/>
                  <a:pt x="25508" y="119766"/>
                  <a:pt x="58922" y="119766"/>
                </a:cubicBezTo>
                <a:cubicBezTo>
                  <a:pt x="92694" y="119766"/>
                  <a:pt x="119640" y="102757"/>
                  <a:pt x="119640" y="81553"/>
                </a:cubicBezTo>
                <a:lnTo>
                  <a:pt x="119640" y="59417"/>
                </a:lnTo>
                <a:lnTo>
                  <a:pt x="0" y="59417"/>
                </a:lnTo>
                <a:lnTo>
                  <a:pt x="0" y="81553"/>
                </a:lnTo>
                <a:close/>
                <a:moveTo>
                  <a:pt x="95209" y="16776"/>
                </a:moveTo>
                <a:lnTo>
                  <a:pt x="113173" y="5126"/>
                </a:lnTo>
                <a:lnTo>
                  <a:pt x="106347" y="932"/>
                </a:lnTo>
                <a:lnTo>
                  <a:pt x="86946" y="13747"/>
                </a:lnTo>
                <a:cubicBezTo>
                  <a:pt x="78682" y="10485"/>
                  <a:pt x="67904" y="9553"/>
                  <a:pt x="58922" y="9553"/>
                </a:cubicBezTo>
                <a:cubicBezTo>
                  <a:pt x="49940" y="9553"/>
                  <a:pt x="40958" y="10485"/>
                  <a:pt x="32694" y="12582"/>
                </a:cubicBezTo>
                <a:lnTo>
                  <a:pt x="13293" y="0"/>
                </a:lnTo>
                <a:lnTo>
                  <a:pt x="6826" y="5126"/>
                </a:lnTo>
                <a:lnTo>
                  <a:pt x="24790" y="16776"/>
                </a:lnTo>
                <a:cubicBezTo>
                  <a:pt x="10059" y="23300"/>
                  <a:pt x="0" y="34951"/>
                  <a:pt x="0" y="47766"/>
                </a:cubicBezTo>
                <a:lnTo>
                  <a:pt x="0" y="54058"/>
                </a:lnTo>
                <a:lnTo>
                  <a:pt x="119640" y="54058"/>
                </a:lnTo>
                <a:lnTo>
                  <a:pt x="119640" y="47766"/>
                </a:lnTo>
                <a:cubicBezTo>
                  <a:pt x="119640" y="34951"/>
                  <a:pt x="109940" y="23300"/>
                  <a:pt x="95209" y="16776"/>
                </a:cubicBezTo>
                <a:close/>
                <a:moveTo>
                  <a:pt x="34491" y="42407"/>
                </a:moveTo>
                <a:cubicBezTo>
                  <a:pt x="29461" y="42407"/>
                  <a:pt x="24790" y="40310"/>
                  <a:pt x="24790" y="37048"/>
                </a:cubicBezTo>
                <a:cubicBezTo>
                  <a:pt x="24790" y="33786"/>
                  <a:pt x="29461" y="31689"/>
                  <a:pt x="34491" y="31689"/>
                </a:cubicBezTo>
                <a:cubicBezTo>
                  <a:pt x="39520" y="31689"/>
                  <a:pt x="42754" y="33786"/>
                  <a:pt x="42754" y="37048"/>
                </a:cubicBezTo>
                <a:cubicBezTo>
                  <a:pt x="42754" y="40310"/>
                  <a:pt x="39520" y="42407"/>
                  <a:pt x="34491" y="42407"/>
                </a:cubicBezTo>
                <a:close/>
                <a:moveTo>
                  <a:pt x="85149" y="42407"/>
                </a:moveTo>
                <a:cubicBezTo>
                  <a:pt x="80479" y="42407"/>
                  <a:pt x="76886" y="40310"/>
                  <a:pt x="76886" y="37048"/>
                </a:cubicBezTo>
                <a:cubicBezTo>
                  <a:pt x="76886" y="33786"/>
                  <a:pt x="80479" y="31689"/>
                  <a:pt x="85149" y="31689"/>
                </a:cubicBezTo>
                <a:cubicBezTo>
                  <a:pt x="90179" y="31689"/>
                  <a:pt x="93413" y="33786"/>
                  <a:pt x="93413" y="37048"/>
                </a:cubicBezTo>
                <a:cubicBezTo>
                  <a:pt x="93413" y="40310"/>
                  <a:pt x="90179" y="42407"/>
                  <a:pt x="85149" y="42407"/>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68" name="Google Shape;1068;p90"/>
          <p:cNvSpPr/>
          <p:nvPr/>
        </p:nvSpPr>
        <p:spPr>
          <a:xfrm>
            <a:off x="8206095" y="4125819"/>
            <a:ext cx="310200" cy="485400"/>
          </a:xfrm>
          <a:custGeom>
            <a:avLst/>
            <a:gdLst/>
            <a:ahLst/>
            <a:cxnLst/>
            <a:rect l="l" t="t" r="r" b="b"/>
            <a:pathLst>
              <a:path w="120000" h="120000" extrusionOk="0">
                <a:moveTo>
                  <a:pt x="119607" y="33347"/>
                </a:moveTo>
                <a:lnTo>
                  <a:pt x="65882" y="0"/>
                </a:lnTo>
                <a:lnTo>
                  <a:pt x="56862" y="0"/>
                </a:lnTo>
                <a:lnTo>
                  <a:pt x="56862" y="44715"/>
                </a:lnTo>
                <a:lnTo>
                  <a:pt x="14117" y="17178"/>
                </a:lnTo>
                <a:lnTo>
                  <a:pt x="0" y="26526"/>
                </a:lnTo>
                <a:lnTo>
                  <a:pt x="53333" y="59873"/>
                </a:lnTo>
                <a:lnTo>
                  <a:pt x="0" y="93221"/>
                </a:lnTo>
                <a:lnTo>
                  <a:pt x="14117" y="101305"/>
                </a:lnTo>
                <a:lnTo>
                  <a:pt x="56862" y="73515"/>
                </a:lnTo>
                <a:lnTo>
                  <a:pt x="56862" y="119747"/>
                </a:lnTo>
                <a:lnTo>
                  <a:pt x="65882" y="119747"/>
                </a:lnTo>
                <a:lnTo>
                  <a:pt x="119607" y="85136"/>
                </a:lnTo>
                <a:lnTo>
                  <a:pt x="78431" y="59873"/>
                </a:lnTo>
                <a:lnTo>
                  <a:pt x="119607" y="33347"/>
                </a:lnTo>
                <a:close/>
                <a:moveTo>
                  <a:pt x="74901" y="21726"/>
                </a:moveTo>
                <a:lnTo>
                  <a:pt x="92549" y="33347"/>
                </a:lnTo>
                <a:lnTo>
                  <a:pt x="74901" y="44715"/>
                </a:lnTo>
                <a:lnTo>
                  <a:pt x="74901" y="21726"/>
                </a:lnTo>
                <a:close/>
                <a:moveTo>
                  <a:pt x="92549" y="85136"/>
                </a:moveTo>
                <a:lnTo>
                  <a:pt x="74901" y="96505"/>
                </a:lnTo>
                <a:lnTo>
                  <a:pt x="74901" y="73515"/>
                </a:lnTo>
                <a:lnTo>
                  <a:pt x="92549" y="8513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69" name="Google Shape;1069;p90"/>
          <p:cNvSpPr/>
          <p:nvPr/>
        </p:nvSpPr>
        <p:spPr>
          <a:xfrm>
            <a:off x="12094227" y="4125819"/>
            <a:ext cx="435900" cy="485400"/>
          </a:xfrm>
          <a:custGeom>
            <a:avLst/>
            <a:gdLst/>
            <a:ahLst/>
            <a:cxnLst/>
            <a:rect l="l" t="t" r="r" b="b"/>
            <a:pathLst>
              <a:path w="120000" h="120000" extrusionOk="0">
                <a:moveTo>
                  <a:pt x="75244" y="59873"/>
                </a:moveTo>
                <a:lnTo>
                  <a:pt x="90629" y="73515"/>
                </a:lnTo>
                <a:cubicBezTo>
                  <a:pt x="91748" y="68968"/>
                  <a:pt x="93146" y="64421"/>
                  <a:pt x="93146" y="59873"/>
                </a:cubicBezTo>
                <a:cubicBezTo>
                  <a:pt x="93146" y="55073"/>
                  <a:pt x="91748" y="50526"/>
                  <a:pt x="90629" y="45978"/>
                </a:cubicBezTo>
                <a:lnTo>
                  <a:pt x="75244" y="59873"/>
                </a:lnTo>
                <a:close/>
                <a:moveTo>
                  <a:pt x="109650" y="27536"/>
                </a:moveTo>
                <a:lnTo>
                  <a:pt x="102097" y="35621"/>
                </a:lnTo>
                <a:cubicBezTo>
                  <a:pt x="105734" y="42442"/>
                  <a:pt x="108251" y="51789"/>
                  <a:pt x="108251" y="59873"/>
                </a:cubicBezTo>
                <a:cubicBezTo>
                  <a:pt x="108251" y="67957"/>
                  <a:pt x="105734" y="77052"/>
                  <a:pt x="102097" y="83873"/>
                </a:cubicBezTo>
                <a:lnTo>
                  <a:pt x="109650" y="90947"/>
                </a:lnTo>
                <a:cubicBezTo>
                  <a:pt x="117202" y="81600"/>
                  <a:pt x="119720" y="70231"/>
                  <a:pt x="119720" y="58610"/>
                </a:cubicBezTo>
                <a:cubicBezTo>
                  <a:pt x="119720" y="47242"/>
                  <a:pt x="117202" y="36884"/>
                  <a:pt x="109650" y="27536"/>
                </a:cubicBezTo>
                <a:close/>
                <a:moveTo>
                  <a:pt x="85314" y="33347"/>
                </a:moveTo>
                <a:lnTo>
                  <a:pt x="47272" y="0"/>
                </a:lnTo>
                <a:lnTo>
                  <a:pt x="40839" y="0"/>
                </a:lnTo>
                <a:lnTo>
                  <a:pt x="40839" y="44715"/>
                </a:lnTo>
                <a:lnTo>
                  <a:pt x="8951" y="17178"/>
                </a:lnTo>
                <a:lnTo>
                  <a:pt x="0" y="26526"/>
                </a:lnTo>
                <a:lnTo>
                  <a:pt x="36923" y="59873"/>
                </a:lnTo>
                <a:lnTo>
                  <a:pt x="0" y="93221"/>
                </a:lnTo>
                <a:lnTo>
                  <a:pt x="8951" y="101305"/>
                </a:lnTo>
                <a:lnTo>
                  <a:pt x="40839" y="73515"/>
                </a:lnTo>
                <a:lnTo>
                  <a:pt x="40839" y="119747"/>
                </a:lnTo>
                <a:lnTo>
                  <a:pt x="47272" y="119747"/>
                </a:lnTo>
                <a:lnTo>
                  <a:pt x="85314" y="85136"/>
                </a:lnTo>
                <a:lnTo>
                  <a:pt x="56223" y="59873"/>
                </a:lnTo>
                <a:lnTo>
                  <a:pt x="85314" y="33347"/>
                </a:lnTo>
                <a:close/>
                <a:moveTo>
                  <a:pt x="53426" y="21726"/>
                </a:moveTo>
                <a:lnTo>
                  <a:pt x="66293" y="33347"/>
                </a:lnTo>
                <a:lnTo>
                  <a:pt x="53426" y="44715"/>
                </a:lnTo>
                <a:lnTo>
                  <a:pt x="53426" y="21726"/>
                </a:lnTo>
                <a:close/>
                <a:moveTo>
                  <a:pt x="66293" y="85136"/>
                </a:moveTo>
                <a:lnTo>
                  <a:pt x="53426" y="96505"/>
                </a:lnTo>
                <a:lnTo>
                  <a:pt x="53426" y="73515"/>
                </a:lnTo>
                <a:lnTo>
                  <a:pt x="66293" y="8513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70" name="Google Shape;1070;p90"/>
          <p:cNvSpPr/>
          <p:nvPr/>
        </p:nvSpPr>
        <p:spPr>
          <a:xfrm>
            <a:off x="16103721" y="4125819"/>
            <a:ext cx="435900" cy="485400"/>
          </a:xfrm>
          <a:custGeom>
            <a:avLst/>
            <a:gdLst/>
            <a:ahLst/>
            <a:cxnLst/>
            <a:rect l="l" t="t" r="r" b="b"/>
            <a:pathLst>
              <a:path w="120000" h="120000" extrusionOk="0">
                <a:moveTo>
                  <a:pt x="26853" y="59873"/>
                </a:moveTo>
                <a:lnTo>
                  <a:pt x="13986" y="47242"/>
                </a:lnTo>
                <a:lnTo>
                  <a:pt x="0" y="59873"/>
                </a:lnTo>
                <a:lnTo>
                  <a:pt x="13986" y="71242"/>
                </a:lnTo>
                <a:lnTo>
                  <a:pt x="26853" y="59873"/>
                </a:lnTo>
                <a:close/>
                <a:moveTo>
                  <a:pt x="98181" y="33347"/>
                </a:moveTo>
                <a:lnTo>
                  <a:pt x="59860" y="0"/>
                </a:lnTo>
                <a:lnTo>
                  <a:pt x="53426" y="0"/>
                </a:lnTo>
                <a:lnTo>
                  <a:pt x="53426" y="44715"/>
                </a:lnTo>
                <a:lnTo>
                  <a:pt x="22937" y="17178"/>
                </a:lnTo>
                <a:lnTo>
                  <a:pt x="13986" y="26526"/>
                </a:lnTo>
                <a:lnTo>
                  <a:pt x="50909" y="59873"/>
                </a:lnTo>
                <a:lnTo>
                  <a:pt x="13986" y="93221"/>
                </a:lnTo>
                <a:lnTo>
                  <a:pt x="22937" y="101305"/>
                </a:lnTo>
                <a:lnTo>
                  <a:pt x="53426" y="73515"/>
                </a:lnTo>
                <a:lnTo>
                  <a:pt x="53426" y="119747"/>
                </a:lnTo>
                <a:lnTo>
                  <a:pt x="59860" y="119747"/>
                </a:lnTo>
                <a:lnTo>
                  <a:pt x="98181" y="85136"/>
                </a:lnTo>
                <a:lnTo>
                  <a:pt x="68811" y="59873"/>
                </a:lnTo>
                <a:lnTo>
                  <a:pt x="98181" y="33347"/>
                </a:lnTo>
                <a:close/>
                <a:moveTo>
                  <a:pt x="66293" y="21726"/>
                </a:moveTo>
                <a:lnTo>
                  <a:pt x="78881" y="33347"/>
                </a:lnTo>
                <a:lnTo>
                  <a:pt x="66293" y="44715"/>
                </a:lnTo>
                <a:lnTo>
                  <a:pt x="66293" y="21726"/>
                </a:lnTo>
                <a:close/>
                <a:moveTo>
                  <a:pt x="78881" y="85136"/>
                </a:moveTo>
                <a:lnTo>
                  <a:pt x="66293" y="96505"/>
                </a:lnTo>
                <a:lnTo>
                  <a:pt x="66293" y="73515"/>
                </a:lnTo>
                <a:lnTo>
                  <a:pt x="78881" y="85136"/>
                </a:lnTo>
                <a:close/>
                <a:moveTo>
                  <a:pt x="107132" y="47242"/>
                </a:moveTo>
                <a:lnTo>
                  <a:pt x="93146" y="59873"/>
                </a:lnTo>
                <a:lnTo>
                  <a:pt x="107132" y="71242"/>
                </a:lnTo>
                <a:lnTo>
                  <a:pt x="119720" y="59873"/>
                </a:lnTo>
                <a:lnTo>
                  <a:pt x="107132" y="4724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71" name="Google Shape;1071;p90"/>
          <p:cNvSpPr/>
          <p:nvPr/>
        </p:nvSpPr>
        <p:spPr>
          <a:xfrm>
            <a:off x="20086243" y="4170775"/>
            <a:ext cx="485400" cy="391200"/>
          </a:xfrm>
          <a:custGeom>
            <a:avLst/>
            <a:gdLst/>
            <a:ahLst/>
            <a:cxnLst/>
            <a:rect l="l" t="t" r="r" b="b"/>
            <a:pathLst>
              <a:path w="120000" h="120000" extrusionOk="0">
                <a:moveTo>
                  <a:pt x="108126" y="89687"/>
                </a:moveTo>
                <a:lnTo>
                  <a:pt x="119747" y="89687"/>
                </a:lnTo>
                <a:lnTo>
                  <a:pt x="119747" y="74062"/>
                </a:lnTo>
                <a:lnTo>
                  <a:pt x="108126" y="74062"/>
                </a:lnTo>
                <a:lnTo>
                  <a:pt x="108126" y="89687"/>
                </a:lnTo>
                <a:close/>
                <a:moveTo>
                  <a:pt x="108126" y="22812"/>
                </a:moveTo>
                <a:lnTo>
                  <a:pt x="108126" y="60000"/>
                </a:lnTo>
                <a:lnTo>
                  <a:pt x="119747" y="60000"/>
                </a:lnTo>
                <a:lnTo>
                  <a:pt x="119747" y="22812"/>
                </a:lnTo>
                <a:lnTo>
                  <a:pt x="108126" y="22812"/>
                </a:lnTo>
                <a:close/>
                <a:moveTo>
                  <a:pt x="48505" y="0"/>
                </a:moveTo>
                <a:cubicBezTo>
                  <a:pt x="21978" y="0"/>
                  <a:pt x="0" y="27187"/>
                  <a:pt x="0" y="60000"/>
                </a:cubicBezTo>
                <a:cubicBezTo>
                  <a:pt x="0" y="92500"/>
                  <a:pt x="21978" y="119687"/>
                  <a:pt x="48505" y="119687"/>
                </a:cubicBezTo>
                <a:cubicBezTo>
                  <a:pt x="74778" y="119687"/>
                  <a:pt x="95494" y="92500"/>
                  <a:pt x="95494" y="60000"/>
                </a:cubicBezTo>
                <a:cubicBezTo>
                  <a:pt x="95494" y="27187"/>
                  <a:pt x="74778" y="0"/>
                  <a:pt x="48505" y="0"/>
                </a:cubicBezTo>
                <a:close/>
                <a:moveTo>
                  <a:pt x="48505" y="74062"/>
                </a:moveTo>
                <a:cubicBezTo>
                  <a:pt x="41431" y="74062"/>
                  <a:pt x="35621" y="68437"/>
                  <a:pt x="35621" y="60000"/>
                </a:cubicBezTo>
                <a:cubicBezTo>
                  <a:pt x="35621" y="51250"/>
                  <a:pt x="41936" y="44375"/>
                  <a:pt x="48505" y="44375"/>
                </a:cubicBezTo>
                <a:cubicBezTo>
                  <a:pt x="54821" y="44375"/>
                  <a:pt x="59873" y="51250"/>
                  <a:pt x="59873" y="60000"/>
                </a:cubicBezTo>
                <a:cubicBezTo>
                  <a:pt x="59873" y="68437"/>
                  <a:pt x="54063" y="74062"/>
                  <a:pt x="48505" y="74062"/>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72" name="Google Shape;1072;p90"/>
          <p:cNvSpPr/>
          <p:nvPr/>
        </p:nvSpPr>
        <p:spPr>
          <a:xfrm>
            <a:off x="4057261" y="6288167"/>
            <a:ext cx="489900" cy="489900"/>
          </a:xfrm>
          <a:custGeom>
            <a:avLst/>
            <a:gdLst/>
            <a:ahLst/>
            <a:cxnLst/>
            <a:rect l="l" t="t" r="r" b="b"/>
            <a:pathLst>
              <a:path w="120000" h="120000" extrusionOk="0">
                <a:moveTo>
                  <a:pt x="59250" y="0"/>
                </a:moveTo>
                <a:cubicBezTo>
                  <a:pt x="27500" y="0"/>
                  <a:pt x="0" y="26750"/>
                  <a:pt x="0" y="59250"/>
                </a:cubicBezTo>
                <a:cubicBezTo>
                  <a:pt x="0" y="91750"/>
                  <a:pt x="26750" y="119750"/>
                  <a:pt x="59250" y="119750"/>
                </a:cubicBezTo>
                <a:cubicBezTo>
                  <a:pt x="91750" y="119750"/>
                  <a:pt x="119750" y="91750"/>
                  <a:pt x="119750" y="59250"/>
                </a:cubicBezTo>
                <a:cubicBezTo>
                  <a:pt x="119750" y="26750"/>
                  <a:pt x="92250" y="0"/>
                  <a:pt x="59250" y="0"/>
                </a:cubicBezTo>
                <a:close/>
                <a:moveTo>
                  <a:pt x="12750" y="59250"/>
                </a:moveTo>
                <a:cubicBezTo>
                  <a:pt x="12750" y="33250"/>
                  <a:pt x="33250" y="12750"/>
                  <a:pt x="59250" y="12750"/>
                </a:cubicBezTo>
                <a:cubicBezTo>
                  <a:pt x="70750" y="12750"/>
                  <a:pt x="81000" y="16000"/>
                  <a:pt x="89000" y="21750"/>
                </a:cubicBezTo>
                <a:lnTo>
                  <a:pt x="21750" y="89000"/>
                </a:lnTo>
                <a:cubicBezTo>
                  <a:pt x="16000" y="81000"/>
                  <a:pt x="12750" y="70750"/>
                  <a:pt x="12750" y="59250"/>
                </a:cubicBezTo>
                <a:close/>
                <a:moveTo>
                  <a:pt x="59250" y="107250"/>
                </a:moveTo>
                <a:cubicBezTo>
                  <a:pt x="49000" y="107250"/>
                  <a:pt x="38750" y="103750"/>
                  <a:pt x="30750" y="97000"/>
                </a:cubicBezTo>
                <a:lnTo>
                  <a:pt x="97000" y="30750"/>
                </a:lnTo>
                <a:cubicBezTo>
                  <a:pt x="103750" y="38750"/>
                  <a:pt x="107250" y="49000"/>
                  <a:pt x="107250" y="59250"/>
                </a:cubicBezTo>
                <a:cubicBezTo>
                  <a:pt x="107250" y="85500"/>
                  <a:pt x="85500" y="107250"/>
                  <a:pt x="59250" y="10725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73" name="Google Shape;1073;p90"/>
          <p:cNvSpPr/>
          <p:nvPr/>
        </p:nvSpPr>
        <p:spPr>
          <a:xfrm>
            <a:off x="8138674" y="6337618"/>
            <a:ext cx="440400" cy="386700"/>
          </a:xfrm>
          <a:custGeom>
            <a:avLst/>
            <a:gdLst/>
            <a:ahLst/>
            <a:cxnLst/>
            <a:rect l="l" t="t" r="r" b="b"/>
            <a:pathLst>
              <a:path w="120000" h="120000" extrusionOk="0">
                <a:moveTo>
                  <a:pt x="105488" y="6965"/>
                </a:moveTo>
                <a:cubicBezTo>
                  <a:pt x="104372" y="2849"/>
                  <a:pt x="100465" y="0"/>
                  <a:pt x="96558" y="0"/>
                </a:cubicBezTo>
                <a:lnTo>
                  <a:pt x="22883" y="0"/>
                </a:lnTo>
                <a:cubicBezTo>
                  <a:pt x="17860" y="0"/>
                  <a:pt x="15348" y="2849"/>
                  <a:pt x="13953" y="6965"/>
                </a:cubicBezTo>
                <a:lnTo>
                  <a:pt x="0" y="51926"/>
                </a:lnTo>
                <a:lnTo>
                  <a:pt x="0" y="112401"/>
                </a:lnTo>
                <a:cubicBezTo>
                  <a:pt x="0" y="116833"/>
                  <a:pt x="2511" y="119683"/>
                  <a:pt x="6418" y="119683"/>
                </a:cubicBezTo>
                <a:lnTo>
                  <a:pt x="12837" y="119683"/>
                </a:lnTo>
                <a:cubicBezTo>
                  <a:pt x="16465" y="119683"/>
                  <a:pt x="19255" y="116833"/>
                  <a:pt x="19255" y="112401"/>
                </a:cubicBezTo>
                <a:lnTo>
                  <a:pt x="19255" y="105118"/>
                </a:lnTo>
                <a:lnTo>
                  <a:pt x="99348" y="105118"/>
                </a:lnTo>
                <a:lnTo>
                  <a:pt x="99348" y="112401"/>
                </a:lnTo>
                <a:cubicBezTo>
                  <a:pt x="99348" y="116833"/>
                  <a:pt x="101860" y="119683"/>
                  <a:pt x="105488" y="119683"/>
                </a:cubicBezTo>
                <a:lnTo>
                  <a:pt x="113302" y="119683"/>
                </a:lnTo>
                <a:cubicBezTo>
                  <a:pt x="116930" y="119683"/>
                  <a:pt x="119720" y="116833"/>
                  <a:pt x="119720" y="112401"/>
                </a:cubicBezTo>
                <a:lnTo>
                  <a:pt x="119720" y="51926"/>
                </a:lnTo>
                <a:lnTo>
                  <a:pt x="105488" y="6965"/>
                </a:lnTo>
                <a:close/>
                <a:moveTo>
                  <a:pt x="22883" y="82005"/>
                </a:moveTo>
                <a:cubicBezTo>
                  <a:pt x="17860" y="82005"/>
                  <a:pt x="12837" y="76306"/>
                  <a:pt x="12837" y="70606"/>
                </a:cubicBezTo>
                <a:cubicBezTo>
                  <a:pt x="12837" y="64907"/>
                  <a:pt x="17860" y="58891"/>
                  <a:pt x="22883" y="58891"/>
                </a:cubicBezTo>
                <a:cubicBezTo>
                  <a:pt x="27906" y="58891"/>
                  <a:pt x="33209" y="64907"/>
                  <a:pt x="33209" y="70606"/>
                </a:cubicBezTo>
                <a:cubicBezTo>
                  <a:pt x="33209" y="76306"/>
                  <a:pt x="27906" y="82005"/>
                  <a:pt x="22883" y="82005"/>
                </a:cubicBezTo>
                <a:close/>
                <a:moveTo>
                  <a:pt x="96558" y="82005"/>
                </a:moveTo>
                <a:cubicBezTo>
                  <a:pt x="90418" y="82005"/>
                  <a:pt x="86511" y="76306"/>
                  <a:pt x="86511" y="70606"/>
                </a:cubicBezTo>
                <a:cubicBezTo>
                  <a:pt x="86511" y="64907"/>
                  <a:pt x="90976" y="58891"/>
                  <a:pt x="96558" y="58891"/>
                </a:cubicBezTo>
                <a:cubicBezTo>
                  <a:pt x="102418" y="58891"/>
                  <a:pt x="105488" y="64907"/>
                  <a:pt x="105488" y="70606"/>
                </a:cubicBezTo>
                <a:cubicBezTo>
                  <a:pt x="105488" y="76306"/>
                  <a:pt x="101860" y="82005"/>
                  <a:pt x="96558" y="82005"/>
                </a:cubicBezTo>
                <a:close/>
                <a:moveTo>
                  <a:pt x="12837" y="44643"/>
                </a:moveTo>
                <a:lnTo>
                  <a:pt x="22883" y="9815"/>
                </a:lnTo>
                <a:lnTo>
                  <a:pt x="96558" y="9815"/>
                </a:lnTo>
                <a:lnTo>
                  <a:pt x="105488" y="44643"/>
                </a:lnTo>
                <a:lnTo>
                  <a:pt x="12837" y="4464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74" name="Google Shape;1074;p90"/>
          <p:cNvSpPr/>
          <p:nvPr/>
        </p:nvSpPr>
        <p:spPr>
          <a:xfrm>
            <a:off x="12071752" y="6337618"/>
            <a:ext cx="489900" cy="386700"/>
          </a:xfrm>
          <a:custGeom>
            <a:avLst/>
            <a:gdLst/>
            <a:ahLst/>
            <a:cxnLst/>
            <a:rect l="l" t="t" r="r" b="b"/>
            <a:pathLst>
              <a:path w="120000" h="120000" extrusionOk="0">
                <a:moveTo>
                  <a:pt x="107250" y="0"/>
                </a:moveTo>
                <a:lnTo>
                  <a:pt x="11500" y="0"/>
                </a:lnTo>
                <a:cubicBezTo>
                  <a:pt x="5750" y="0"/>
                  <a:pt x="0" y="5699"/>
                  <a:pt x="0" y="14248"/>
                </a:cubicBezTo>
                <a:lnTo>
                  <a:pt x="0" y="105118"/>
                </a:lnTo>
                <a:cubicBezTo>
                  <a:pt x="0" y="112401"/>
                  <a:pt x="5750" y="119683"/>
                  <a:pt x="11500" y="119683"/>
                </a:cubicBezTo>
                <a:lnTo>
                  <a:pt x="107250" y="119683"/>
                </a:lnTo>
                <a:cubicBezTo>
                  <a:pt x="114000" y="119683"/>
                  <a:pt x="119750" y="112401"/>
                  <a:pt x="119750" y="105118"/>
                </a:cubicBezTo>
                <a:lnTo>
                  <a:pt x="119750" y="14248"/>
                </a:lnTo>
                <a:cubicBezTo>
                  <a:pt x="119750" y="5699"/>
                  <a:pt x="114000" y="0"/>
                  <a:pt x="107250" y="0"/>
                </a:cubicBezTo>
                <a:close/>
                <a:moveTo>
                  <a:pt x="107250" y="28812"/>
                </a:moveTo>
                <a:lnTo>
                  <a:pt x="59250" y="67757"/>
                </a:lnTo>
                <a:lnTo>
                  <a:pt x="11500" y="28812"/>
                </a:lnTo>
                <a:lnTo>
                  <a:pt x="11500" y="14248"/>
                </a:lnTo>
                <a:lnTo>
                  <a:pt x="59250" y="51926"/>
                </a:lnTo>
                <a:lnTo>
                  <a:pt x="107250" y="14248"/>
                </a:lnTo>
                <a:lnTo>
                  <a:pt x="107250" y="2881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75" name="Google Shape;1075;p90"/>
          <p:cNvSpPr/>
          <p:nvPr/>
        </p:nvSpPr>
        <p:spPr>
          <a:xfrm>
            <a:off x="16103721" y="6288167"/>
            <a:ext cx="435900" cy="489900"/>
          </a:xfrm>
          <a:custGeom>
            <a:avLst/>
            <a:gdLst/>
            <a:ahLst/>
            <a:cxnLst/>
            <a:rect l="l" t="t" r="r" b="b"/>
            <a:pathLst>
              <a:path w="120000" h="120000" extrusionOk="0">
                <a:moveTo>
                  <a:pt x="93146" y="66250"/>
                </a:moveTo>
                <a:lnTo>
                  <a:pt x="59860" y="66250"/>
                </a:lnTo>
                <a:lnTo>
                  <a:pt x="59860" y="95750"/>
                </a:lnTo>
                <a:lnTo>
                  <a:pt x="93146" y="95750"/>
                </a:lnTo>
                <a:lnTo>
                  <a:pt x="93146" y="66250"/>
                </a:lnTo>
                <a:close/>
                <a:moveTo>
                  <a:pt x="86713" y="0"/>
                </a:moveTo>
                <a:lnTo>
                  <a:pt x="86713" y="12750"/>
                </a:lnTo>
                <a:lnTo>
                  <a:pt x="33006" y="12750"/>
                </a:lnTo>
                <a:lnTo>
                  <a:pt x="33006" y="0"/>
                </a:lnTo>
                <a:lnTo>
                  <a:pt x="20419" y="0"/>
                </a:lnTo>
                <a:lnTo>
                  <a:pt x="20419" y="12750"/>
                </a:lnTo>
                <a:lnTo>
                  <a:pt x="13986" y="12750"/>
                </a:lnTo>
                <a:cubicBezTo>
                  <a:pt x="6433" y="12750"/>
                  <a:pt x="0" y="17250"/>
                  <a:pt x="0" y="24000"/>
                </a:cubicBezTo>
                <a:lnTo>
                  <a:pt x="0" y="107250"/>
                </a:lnTo>
                <a:cubicBezTo>
                  <a:pt x="0" y="114000"/>
                  <a:pt x="6433" y="119750"/>
                  <a:pt x="13986" y="119750"/>
                </a:cubicBezTo>
                <a:lnTo>
                  <a:pt x="107132" y="119750"/>
                </a:lnTo>
                <a:cubicBezTo>
                  <a:pt x="114685" y="119750"/>
                  <a:pt x="119720" y="114000"/>
                  <a:pt x="119720" y="107250"/>
                </a:cubicBezTo>
                <a:lnTo>
                  <a:pt x="119720" y="24000"/>
                </a:lnTo>
                <a:cubicBezTo>
                  <a:pt x="119720" y="17250"/>
                  <a:pt x="114685" y="12750"/>
                  <a:pt x="107132" y="12750"/>
                </a:cubicBezTo>
                <a:lnTo>
                  <a:pt x="100699" y="12750"/>
                </a:lnTo>
                <a:lnTo>
                  <a:pt x="100699" y="0"/>
                </a:lnTo>
                <a:lnTo>
                  <a:pt x="86713" y="0"/>
                </a:lnTo>
                <a:close/>
                <a:moveTo>
                  <a:pt x="107132" y="107250"/>
                </a:moveTo>
                <a:lnTo>
                  <a:pt x="13986" y="107250"/>
                </a:lnTo>
                <a:lnTo>
                  <a:pt x="13986" y="42250"/>
                </a:lnTo>
                <a:lnTo>
                  <a:pt x="107132" y="42250"/>
                </a:lnTo>
                <a:lnTo>
                  <a:pt x="107132" y="10725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76" name="Google Shape;1076;p90"/>
          <p:cNvSpPr/>
          <p:nvPr/>
        </p:nvSpPr>
        <p:spPr>
          <a:xfrm>
            <a:off x="20086243" y="6337618"/>
            <a:ext cx="485400" cy="386700"/>
          </a:xfrm>
          <a:custGeom>
            <a:avLst/>
            <a:gdLst/>
            <a:ahLst/>
            <a:cxnLst/>
            <a:rect l="l" t="t" r="r" b="b"/>
            <a:pathLst>
              <a:path w="120000" h="120000" extrusionOk="0">
                <a:moveTo>
                  <a:pt x="108126" y="0"/>
                </a:moveTo>
                <a:lnTo>
                  <a:pt x="11621" y="0"/>
                </a:lnTo>
                <a:cubicBezTo>
                  <a:pt x="4547" y="0"/>
                  <a:pt x="0" y="5699"/>
                  <a:pt x="0" y="14248"/>
                </a:cubicBezTo>
                <a:lnTo>
                  <a:pt x="0" y="105118"/>
                </a:lnTo>
                <a:cubicBezTo>
                  <a:pt x="0" y="112401"/>
                  <a:pt x="4547" y="119683"/>
                  <a:pt x="11621" y="119683"/>
                </a:cubicBezTo>
                <a:lnTo>
                  <a:pt x="108126" y="119683"/>
                </a:lnTo>
                <a:cubicBezTo>
                  <a:pt x="115200" y="119683"/>
                  <a:pt x="119747" y="112401"/>
                  <a:pt x="119747" y="105118"/>
                </a:cubicBezTo>
                <a:lnTo>
                  <a:pt x="119747" y="14248"/>
                </a:lnTo>
                <a:cubicBezTo>
                  <a:pt x="119747" y="5699"/>
                  <a:pt x="115200" y="0"/>
                  <a:pt x="108126" y="0"/>
                </a:cubicBezTo>
                <a:close/>
                <a:moveTo>
                  <a:pt x="108126" y="105118"/>
                </a:moveTo>
                <a:lnTo>
                  <a:pt x="95494" y="105118"/>
                </a:lnTo>
                <a:lnTo>
                  <a:pt x="95494" y="38944"/>
                </a:lnTo>
                <a:lnTo>
                  <a:pt x="59873" y="67757"/>
                </a:lnTo>
                <a:lnTo>
                  <a:pt x="24252" y="38944"/>
                </a:lnTo>
                <a:lnTo>
                  <a:pt x="24252" y="105118"/>
                </a:lnTo>
                <a:lnTo>
                  <a:pt x="11621" y="105118"/>
                </a:lnTo>
                <a:lnTo>
                  <a:pt x="11621" y="14248"/>
                </a:lnTo>
                <a:lnTo>
                  <a:pt x="19705" y="14248"/>
                </a:lnTo>
                <a:lnTo>
                  <a:pt x="59873" y="45910"/>
                </a:lnTo>
                <a:lnTo>
                  <a:pt x="101305" y="14248"/>
                </a:lnTo>
                <a:lnTo>
                  <a:pt x="108126" y="14248"/>
                </a:lnTo>
                <a:lnTo>
                  <a:pt x="108126" y="10511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77" name="Google Shape;1077;p90"/>
          <p:cNvSpPr/>
          <p:nvPr/>
        </p:nvSpPr>
        <p:spPr>
          <a:xfrm>
            <a:off x="4106705" y="8715753"/>
            <a:ext cx="408900" cy="498900"/>
          </a:xfrm>
          <a:custGeom>
            <a:avLst/>
            <a:gdLst/>
            <a:ahLst/>
            <a:cxnLst/>
            <a:rect l="l" t="t" r="r" b="b"/>
            <a:pathLst>
              <a:path w="120000" h="120000" extrusionOk="0">
                <a:moveTo>
                  <a:pt x="59850" y="0"/>
                </a:moveTo>
                <a:cubicBezTo>
                  <a:pt x="25735" y="0"/>
                  <a:pt x="0" y="23067"/>
                  <a:pt x="0" y="50306"/>
                </a:cubicBezTo>
                <a:cubicBezTo>
                  <a:pt x="0" y="77791"/>
                  <a:pt x="25735" y="99631"/>
                  <a:pt x="59850" y="99631"/>
                </a:cubicBezTo>
                <a:lnTo>
                  <a:pt x="64039" y="99631"/>
                </a:lnTo>
                <a:lnTo>
                  <a:pt x="64039" y="119754"/>
                </a:lnTo>
                <a:cubicBezTo>
                  <a:pt x="98154" y="106257"/>
                  <a:pt x="119700" y="76073"/>
                  <a:pt x="119700" y="50306"/>
                </a:cubicBezTo>
                <a:cubicBezTo>
                  <a:pt x="119700" y="22331"/>
                  <a:pt x="93965" y="0"/>
                  <a:pt x="59850" y="0"/>
                </a:cubicBezTo>
                <a:close/>
                <a:moveTo>
                  <a:pt x="55660" y="52515"/>
                </a:moveTo>
                <a:lnTo>
                  <a:pt x="49077" y="65030"/>
                </a:lnTo>
                <a:lnTo>
                  <a:pt x="38004" y="65030"/>
                </a:lnTo>
                <a:lnTo>
                  <a:pt x="46084" y="52515"/>
                </a:lnTo>
                <a:lnTo>
                  <a:pt x="35311" y="52515"/>
                </a:lnTo>
                <a:lnTo>
                  <a:pt x="35311" y="34846"/>
                </a:lnTo>
                <a:lnTo>
                  <a:pt x="55660" y="34846"/>
                </a:lnTo>
                <a:lnTo>
                  <a:pt x="55660" y="52515"/>
                </a:lnTo>
                <a:close/>
                <a:moveTo>
                  <a:pt x="84389" y="52515"/>
                </a:moveTo>
                <a:lnTo>
                  <a:pt x="77506" y="65030"/>
                </a:lnTo>
                <a:lnTo>
                  <a:pt x="66733" y="65030"/>
                </a:lnTo>
                <a:lnTo>
                  <a:pt x="73615" y="52515"/>
                </a:lnTo>
                <a:lnTo>
                  <a:pt x="64039" y="52515"/>
                </a:lnTo>
                <a:lnTo>
                  <a:pt x="64039" y="34846"/>
                </a:lnTo>
                <a:lnTo>
                  <a:pt x="84389" y="34846"/>
                </a:lnTo>
                <a:lnTo>
                  <a:pt x="84389" y="5251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78" name="Google Shape;1078;p90"/>
          <p:cNvSpPr/>
          <p:nvPr/>
        </p:nvSpPr>
        <p:spPr>
          <a:xfrm>
            <a:off x="8206096" y="8715753"/>
            <a:ext cx="292200" cy="489900"/>
          </a:xfrm>
          <a:custGeom>
            <a:avLst/>
            <a:gdLst/>
            <a:ahLst/>
            <a:cxnLst/>
            <a:rect l="l" t="t" r="r" b="b"/>
            <a:pathLst>
              <a:path w="120000" h="120000" extrusionOk="0">
                <a:moveTo>
                  <a:pt x="100416" y="59250"/>
                </a:moveTo>
                <a:lnTo>
                  <a:pt x="100416" y="12500"/>
                </a:lnTo>
                <a:lnTo>
                  <a:pt x="110000" y="12500"/>
                </a:lnTo>
                <a:lnTo>
                  <a:pt x="110000" y="0"/>
                </a:lnTo>
                <a:lnTo>
                  <a:pt x="11250" y="0"/>
                </a:lnTo>
                <a:lnTo>
                  <a:pt x="11250" y="12500"/>
                </a:lnTo>
                <a:lnTo>
                  <a:pt x="20833" y="12500"/>
                </a:lnTo>
                <a:lnTo>
                  <a:pt x="20833" y="59250"/>
                </a:lnTo>
                <a:lnTo>
                  <a:pt x="0" y="71750"/>
                </a:lnTo>
                <a:lnTo>
                  <a:pt x="0" y="83250"/>
                </a:lnTo>
                <a:lnTo>
                  <a:pt x="52916" y="83250"/>
                </a:lnTo>
                <a:lnTo>
                  <a:pt x="52916" y="119750"/>
                </a:lnTo>
                <a:lnTo>
                  <a:pt x="68333" y="119750"/>
                </a:lnTo>
                <a:lnTo>
                  <a:pt x="68333" y="83250"/>
                </a:lnTo>
                <a:lnTo>
                  <a:pt x="119583" y="83250"/>
                </a:lnTo>
                <a:lnTo>
                  <a:pt x="119583" y="71750"/>
                </a:lnTo>
                <a:lnTo>
                  <a:pt x="100416" y="5925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79" name="Google Shape;1079;p90"/>
          <p:cNvSpPr/>
          <p:nvPr/>
        </p:nvSpPr>
        <p:spPr>
          <a:xfrm>
            <a:off x="12071752" y="8715753"/>
            <a:ext cx="489900" cy="489900"/>
          </a:xfrm>
          <a:custGeom>
            <a:avLst/>
            <a:gdLst/>
            <a:ahLst/>
            <a:cxnLst/>
            <a:rect l="l" t="t" r="r" b="b"/>
            <a:pathLst>
              <a:path w="120000" h="120000" extrusionOk="0">
                <a:moveTo>
                  <a:pt x="107250" y="0"/>
                </a:moveTo>
                <a:lnTo>
                  <a:pt x="11500" y="0"/>
                </a:lnTo>
                <a:cubicBezTo>
                  <a:pt x="5750" y="0"/>
                  <a:pt x="0" y="5750"/>
                  <a:pt x="0" y="12500"/>
                </a:cubicBezTo>
                <a:lnTo>
                  <a:pt x="0" y="119750"/>
                </a:lnTo>
                <a:lnTo>
                  <a:pt x="24000" y="95750"/>
                </a:lnTo>
                <a:lnTo>
                  <a:pt x="107250" y="95750"/>
                </a:lnTo>
                <a:cubicBezTo>
                  <a:pt x="114000" y="95750"/>
                  <a:pt x="119750" y="90000"/>
                  <a:pt x="119750" y="83250"/>
                </a:cubicBezTo>
                <a:lnTo>
                  <a:pt x="119750" y="12500"/>
                </a:lnTo>
                <a:cubicBezTo>
                  <a:pt x="119750" y="5750"/>
                  <a:pt x="114000" y="0"/>
                  <a:pt x="107250" y="0"/>
                </a:cubicBezTo>
                <a:close/>
                <a:moveTo>
                  <a:pt x="18250" y="71750"/>
                </a:moveTo>
                <a:lnTo>
                  <a:pt x="38750" y="44500"/>
                </a:lnTo>
                <a:lnTo>
                  <a:pt x="53500" y="62750"/>
                </a:lnTo>
                <a:lnTo>
                  <a:pt x="74000" y="35500"/>
                </a:lnTo>
                <a:lnTo>
                  <a:pt x="101500" y="71750"/>
                </a:lnTo>
                <a:lnTo>
                  <a:pt x="18250" y="7175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80" name="Google Shape;1080;p90"/>
          <p:cNvSpPr/>
          <p:nvPr/>
        </p:nvSpPr>
        <p:spPr>
          <a:xfrm>
            <a:off x="16027306" y="8738230"/>
            <a:ext cx="584400" cy="436200"/>
          </a:xfrm>
          <a:custGeom>
            <a:avLst/>
            <a:gdLst/>
            <a:ahLst/>
            <a:cxnLst/>
            <a:rect l="l" t="t" r="r" b="b"/>
            <a:pathLst>
              <a:path w="120000" h="120000" extrusionOk="0">
                <a:moveTo>
                  <a:pt x="109356" y="0"/>
                </a:moveTo>
                <a:lnTo>
                  <a:pt x="35269" y="0"/>
                </a:lnTo>
                <a:cubicBezTo>
                  <a:pt x="31304" y="0"/>
                  <a:pt x="29426" y="2517"/>
                  <a:pt x="27547" y="6433"/>
                </a:cubicBezTo>
                <a:lnTo>
                  <a:pt x="0" y="59860"/>
                </a:lnTo>
                <a:lnTo>
                  <a:pt x="27547" y="114685"/>
                </a:lnTo>
                <a:cubicBezTo>
                  <a:pt x="29426" y="117202"/>
                  <a:pt x="32347" y="119720"/>
                  <a:pt x="36104" y="119720"/>
                </a:cubicBezTo>
                <a:lnTo>
                  <a:pt x="109356" y="119720"/>
                </a:lnTo>
                <a:cubicBezTo>
                  <a:pt x="114991" y="119720"/>
                  <a:pt x="119791" y="114685"/>
                  <a:pt x="119791" y="107132"/>
                </a:cubicBezTo>
                <a:lnTo>
                  <a:pt x="119791" y="13986"/>
                </a:lnTo>
                <a:cubicBezTo>
                  <a:pt x="119791" y="6433"/>
                  <a:pt x="114991" y="0"/>
                  <a:pt x="109356" y="0"/>
                </a:cubicBezTo>
                <a:close/>
                <a:moveTo>
                  <a:pt x="44660" y="70209"/>
                </a:moveTo>
                <a:cubicBezTo>
                  <a:pt x="40904" y="70209"/>
                  <a:pt x="37982" y="65734"/>
                  <a:pt x="37982" y="59860"/>
                </a:cubicBezTo>
                <a:cubicBezTo>
                  <a:pt x="37982" y="54265"/>
                  <a:pt x="40486" y="50909"/>
                  <a:pt x="44660" y="50909"/>
                </a:cubicBezTo>
                <a:cubicBezTo>
                  <a:pt x="49043" y="50909"/>
                  <a:pt x="52382" y="54265"/>
                  <a:pt x="52382" y="59860"/>
                </a:cubicBezTo>
                <a:cubicBezTo>
                  <a:pt x="52382" y="65734"/>
                  <a:pt x="49460" y="70209"/>
                  <a:pt x="44660" y="70209"/>
                </a:cubicBezTo>
                <a:close/>
                <a:moveTo>
                  <a:pt x="70330" y="70209"/>
                </a:moveTo>
                <a:cubicBezTo>
                  <a:pt x="65530" y="70209"/>
                  <a:pt x="62817" y="65734"/>
                  <a:pt x="62817" y="59860"/>
                </a:cubicBezTo>
                <a:cubicBezTo>
                  <a:pt x="62817" y="54265"/>
                  <a:pt x="66156" y="50909"/>
                  <a:pt x="70330" y="50909"/>
                </a:cubicBezTo>
                <a:cubicBezTo>
                  <a:pt x="74713" y="50909"/>
                  <a:pt x="77008" y="54265"/>
                  <a:pt x="77008" y="59860"/>
                </a:cubicBezTo>
                <a:cubicBezTo>
                  <a:pt x="77008" y="65734"/>
                  <a:pt x="74086" y="70209"/>
                  <a:pt x="70330" y="70209"/>
                </a:cubicBezTo>
                <a:close/>
                <a:moveTo>
                  <a:pt x="95165" y="70209"/>
                </a:moveTo>
                <a:cubicBezTo>
                  <a:pt x="91200" y="70209"/>
                  <a:pt x="87443" y="65734"/>
                  <a:pt x="87443" y="59860"/>
                </a:cubicBezTo>
                <a:cubicBezTo>
                  <a:pt x="87443" y="54265"/>
                  <a:pt x="91200" y="50909"/>
                  <a:pt x="95165" y="50909"/>
                </a:cubicBezTo>
                <a:cubicBezTo>
                  <a:pt x="98921" y="50909"/>
                  <a:pt x="102678" y="54265"/>
                  <a:pt x="102678" y="59860"/>
                </a:cubicBezTo>
                <a:cubicBezTo>
                  <a:pt x="102678" y="65734"/>
                  <a:pt x="98921" y="70209"/>
                  <a:pt x="95165" y="7020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81" name="Google Shape;1081;p90"/>
          <p:cNvSpPr/>
          <p:nvPr/>
        </p:nvSpPr>
        <p:spPr>
          <a:xfrm>
            <a:off x="20108718" y="8715753"/>
            <a:ext cx="435900" cy="489900"/>
          </a:xfrm>
          <a:custGeom>
            <a:avLst/>
            <a:gdLst/>
            <a:ahLst/>
            <a:cxnLst/>
            <a:rect l="l" t="t" r="r" b="b"/>
            <a:pathLst>
              <a:path w="120000" h="120000" extrusionOk="0">
                <a:moveTo>
                  <a:pt x="77762" y="51250"/>
                </a:moveTo>
                <a:lnTo>
                  <a:pt x="93146" y="36500"/>
                </a:lnTo>
                <a:lnTo>
                  <a:pt x="93146" y="59250"/>
                </a:lnTo>
                <a:lnTo>
                  <a:pt x="96783" y="59250"/>
                </a:lnTo>
                <a:lnTo>
                  <a:pt x="116083" y="42250"/>
                </a:lnTo>
                <a:lnTo>
                  <a:pt x="101818" y="29750"/>
                </a:lnTo>
                <a:lnTo>
                  <a:pt x="114685" y="17250"/>
                </a:lnTo>
                <a:lnTo>
                  <a:pt x="96783" y="0"/>
                </a:lnTo>
                <a:lnTo>
                  <a:pt x="93146" y="0"/>
                </a:lnTo>
                <a:lnTo>
                  <a:pt x="93146" y="22750"/>
                </a:lnTo>
                <a:lnTo>
                  <a:pt x="77762" y="9250"/>
                </a:lnTo>
                <a:lnTo>
                  <a:pt x="73846" y="13750"/>
                </a:lnTo>
                <a:lnTo>
                  <a:pt x="91748" y="29750"/>
                </a:lnTo>
                <a:lnTo>
                  <a:pt x="73846" y="46750"/>
                </a:lnTo>
                <a:lnTo>
                  <a:pt x="77762" y="51250"/>
                </a:lnTo>
                <a:close/>
                <a:moveTo>
                  <a:pt x="99300" y="11500"/>
                </a:moveTo>
                <a:lnTo>
                  <a:pt x="105734" y="17250"/>
                </a:lnTo>
                <a:lnTo>
                  <a:pt x="99300" y="22750"/>
                </a:lnTo>
                <a:lnTo>
                  <a:pt x="99300" y="11500"/>
                </a:lnTo>
                <a:close/>
                <a:moveTo>
                  <a:pt x="99300" y="36500"/>
                </a:moveTo>
                <a:lnTo>
                  <a:pt x="105734" y="42250"/>
                </a:lnTo>
                <a:lnTo>
                  <a:pt x="99300" y="48000"/>
                </a:lnTo>
                <a:lnTo>
                  <a:pt x="99300" y="36500"/>
                </a:lnTo>
                <a:close/>
                <a:moveTo>
                  <a:pt x="113286" y="86750"/>
                </a:moveTo>
                <a:cubicBezTo>
                  <a:pt x="105734" y="86750"/>
                  <a:pt x="96783" y="85500"/>
                  <a:pt x="89230" y="83250"/>
                </a:cubicBezTo>
                <a:cubicBezTo>
                  <a:pt x="87832" y="82000"/>
                  <a:pt x="84195" y="83250"/>
                  <a:pt x="82797" y="84250"/>
                </a:cubicBezTo>
                <a:lnTo>
                  <a:pt x="67412" y="97000"/>
                </a:lnTo>
                <a:cubicBezTo>
                  <a:pt x="49790" y="89000"/>
                  <a:pt x="34405" y="74000"/>
                  <a:pt x="24335" y="58250"/>
                </a:cubicBezTo>
                <a:lnTo>
                  <a:pt x="38321" y="44500"/>
                </a:lnTo>
                <a:cubicBezTo>
                  <a:pt x="40839" y="43250"/>
                  <a:pt x="40839" y="41000"/>
                  <a:pt x="39440" y="38750"/>
                </a:cubicBezTo>
                <a:cubicBezTo>
                  <a:pt x="38321" y="32000"/>
                  <a:pt x="36923" y="25250"/>
                  <a:pt x="36923" y="18250"/>
                </a:cubicBezTo>
                <a:cubicBezTo>
                  <a:pt x="36923" y="15000"/>
                  <a:pt x="34405" y="12500"/>
                  <a:pt x="30489" y="12500"/>
                </a:cubicBezTo>
                <a:lnTo>
                  <a:pt x="6433" y="12500"/>
                </a:lnTo>
                <a:cubicBezTo>
                  <a:pt x="2517" y="12500"/>
                  <a:pt x="0" y="15000"/>
                  <a:pt x="0" y="18250"/>
                </a:cubicBezTo>
                <a:cubicBezTo>
                  <a:pt x="0" y="74000"/>
                  <a:pt x="50909" y="119750"/>
                  <a:pt x="113286" y="119750"/>
                </a:cubicBezTo>
                <a:cubicBezTo>
                  <a:pt x="117202" y="119750"/>
                  <a:pt x="119720" y="117500"/>
                  <a:pt x="119720" y="112750"/>
                </a:cubicBezTo>
                <a:lnTo>
                  <a:pt x="119720" y="92250"/>
                </a:lnTo>
                <a:cubicBezTo>
                  <a:pt x="119720" y="89000"/>
                  <a:pt x="117202" y="86750"/>
                  <a:pt x="113286" y="8675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82" name="Google Shape;1082;p90"/>
          <p:cNvSpPr/>
          <p:nvPr/>
        </p:nvSpPr>
        <p:spPr>
          <a:xfrm>
            <a:off x="4057261" y="11242239"/>
            <a:ext cx="489900" cy="489900"/>
          </a:xfrm>
          <a:custGeom>
            <a:avLst/>
            <a:gdLst/>
            <a:ahLst/>
            <a:cxnLst/>
            <a:rect l="l" t="t" r="r" b="b"/>
            <a:pathLst>
              <a:path w="120000" h="120000" extrusionOk="0">
                <a:moveTo>
                  <a:pt x="90000" y="59373"/>
                </a:moveTo>
                <a:lnTo>
                  <a:pt x="119750" y="29561"/>
                </a:lnTo>
                <a:lnTo>
                  <a:pt x="90000" y="0"/>
                </a:lnTo>
                <a:lnTo>
                  <a:pt x="90000" y="18288"/>
                </a:lnTo>
                <a:lnTo>
                  <a:pt x="66250" y="18288"/>
                </a:lnTo>
                <a:lnTo>
                  <a:pt x="66250" y="42338"/>
                </a:lnTo>
                <a:lnTo>
                  <a:pt x="90000" y="42338"/>
                </a:lnTo>
                <a:lnTo>
                  <a:pt x="90000" y="59373"/>
                </a:lnTo>
                <a:close/>
                <a:moveTo>
                  <a:pt x="101500" y="86680"/>
                </a:moveTo>
                <a:cubicBezTo>
                  <a:pt x="94750" y="86680"/>
                  <a:pt x="86750" y="85678"/>
                  <a:pt x="79750" y="83423"/>
                </a:cubicBezTo>
                <a:cubicBezTo>
                  <a:pt x="78750" y="82171"/>
                  <a:pt x="75250" y="83423"/>
                  <a:pt x="74250" y="84425"/>
                </a:cubicBezTo>
                <a:lnTo>
                  <a:pt x="60500" y="96951"/>
                </a:lnTo>
                <a:cubicBezTo>
                  <a:pt x="44500" y="88935"/>
                  <a:pt x="30750" y="74154"/>
                  <a:pt x="21750" y="58121"/>
                </a:cubicBezTo>
                <a:lnTo>
                  <a:pt x="34250" y="44592"/>
                </a:lnTo>
                <a:cubicBezTo>
                  <a:pt x="36500" y="43340"/>
                  <a:pt x="37750" y="41085"/>
                  <a:pt x="35500" y="38830"/>
                </a:cubicBezTo>
                <a:cubicBezTo>
                  <a:pt x="34250" y="32066"/>
                  <a:pt x="33250" y="25052"/>
                  <a:pt x="33250" y="18288"/>
                </a:cubicBezTo>
                <a:cubicBezTo>
                  <a:pt x="33250" y="14780"/>
                  <a:pt x="30750" y="11524"/>
                  <a:pt x="27500" y="11524"/>
                </a:cubicBezTo>
                <a:lnTo>
                  <a:pt x="5750" y="11524"/>
                </a:lnTo>
                <a:cubicBezTo>
                  <a:pt x="2250" y="11524"/>
                  <a:pt x="0" y="14780"/>
                  <a:pt x="0" y="18288"/>
                </a:cubicBezTo>
                <a:cubicBezTo>
                  <a:pt x="0" y="74154"/>
                  <a:pt x="45750" y="119749"/>
                  <a:pt x="101500" y="119749"/>
                </a:cubicBezTo>
                <a:cubicBezTo>
                  <a:pt x="105000" y="119749"/>
                  <a:pt x="107250" y="117494"/>
                  <a:pt x="107250" y="112985"/>
                </a:cubicBezTo>
                <a:lnTo>
                  <a:pt x="107250" y="92442"/>
                </a:lnTo>
                <a:cubicBezTo>
                  <a:pt x="107250" y="88935"/>
                  <a:pt x="105000" y="86680"/>
                  <a:pt x="101500" y="8668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83" name="Google Shape;1083;p90"/>
          <p:cNvSpPr/>
          <p:nvPr/>
        </p:nvSpPr>
        <p:spPr>
          <a:xfrm>
            <a:off x="8138674" y="11264718"/>
            <a:ext cx="440400" cy="436200"/>
          </a:xfrm>
          <a:custGeom>
            <a:avLst/>
            <a:gdLst/>
            <a:ahLst/>
            <a:cxnLst/>
            <a:rect l="l" t="t" r="r" b="b"/>
            <a:pathLst>
              <a:path w="120000" h="120000" extrusionOk="0">
                <a:moveTo>
                  <a:pt x="113302" y="83916"/>
                </a:moveTo>
                <a:cubicBezTo>
                  <a:pt x="104372" y="83916"/>
                  <a:pt x="96558" y="82797"/>
                  <a:pt x="89023" y="78881"/>
                </a:cubicBezTo>
                <a:cubicBezTo>
                  <a:pt x="86511" y="78881"/>
                  <a:pt x="84000" y="78881"/>
                  <a:pt x="82604" y="81398"/>
                </a:cubicBezTo>
                <a:lnTo>
                  <a:pt x="67534" y="95384"/>
                </a:lnTo>
                <a:cubicBezTo>
                  <a:pt x="48279" y="86713"/>
                  <a:pt x="33209" y="69930"/>
                  <a:pt x="24279" y="52307"/>
                </a:cubicBezTo>
                <a:lnTo>
                  <a:pt x="38232" y="36923"/>
                </a:lnTo>
                <a:cubicBezTo>
                  <a:pt x="40744" y="34405"/>
                  <a:pt x="40744" y="31888"/>
                  <a:pt x="39348" y="30489"/>
                </a:cubicBezTo>
                <a:cubicBezTo>
                  <a:pt x="38232" y="22937"/>
                  <a:pt x="35720" y="15104"/>
                  <a:pt x="35720" y="6433"/>
                </a:cubicBezTo>
                <a:cubicBezTo>
                  <a:pt x="35720" y="2517"/>
                  <a:pt x="33209" y="0"/>
                  <a:pt x="29302" y="0"/>
                </a:cubicBezTo>
                <a:lnTo>
                  <a:pt x="6418" y="0"/>
                </a:lnTo>
                <a:cubicBezTo>
                  <a:pt x="2511" y="0"/>
                  <a:pt x="0" y="2517"/>
                  <a:pt x="0" y="6433"/>
                </a:cubicBezTo>
                <a:cubicBezTo>
                  <a:pt x="0" y="69930"/>
                  <a:pt x="49674" y="119720"/>
                  <a:pt x="113302" y="119720"/>
                </a:cubicBezTo>
                <a:cubicBezTo>
                  <a:pt x="116930" y="119720"/>
                  <a:pt x="119720" y="117202"/>
                  <a:pt x="119720" y="113286"/>
                </a:cubicBezTo>
                <a:lnTo>
                  <a:pt x="119720" y="90349"/>
                </a:lnTo>
                <a:cubicBezTo>
                  <a:pt x="119720" y="86713"/>
                  <a:pt x="116930" y="83916"/>
                  <a:pt x="113302" y="83916"/>
                </a:cubicBezTo>
                <a:close/>
                <a:moveTo>
                  <a:pt x="105488" y="59860"/>
                </a:moveTo>
                <a:lnTo>
                  <a:pt x="119720" y="59860"/>
                </a:lnTo>
                <a:cubicBezTo>
                  <a:pt x="119720" y="26573"/>
                  <a:pt x="92930" y="0"/>
                  <a:pt x="59720" y="0"/>
                </a:cubicBezTo>
                <a:lnTo>
                  <a:pt x="59720" y="13986"/>
                </a:lnTo>
                <a:cubicBezTo>
                  <a:pt x="85116" y="13986"/>
                  <a:pt x="105488" y="34405"/>
                  <a:pt x="105488" y="59860"/>
                </a:cubicBezTo>
                <a:close/>
                <a:moveTo>
                  <a:pt x="78976" y="59860"/>
                </a:moveTo>
                <a:lnTo>
                  <a:pt x="92930" y="59860"/>
                </a:lnTo>
                <a:cubicBezTo>
                  <a:pt x="92930" y="41958"/>
                  <a:pt x="77581" y="26573"/>
                  <a:pt x="59720" y="26573"/>
                </a:cubicBezTo>
                <a:lnTo>
                  <a:pt x="59720" y="40839"/>
                </a:lnTo>
                <a:cubicBezTo>
                  <a:pt x="71162" y="40839"/>
                  <a:pt x="78976" y="48391"/>
                  <a:pt x="78976" y="5986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84" name="Google Shape;1084;p90"/>
          <p:cNvSpPr/>
          <p:nvPr/>
        </p:nvSpPr>
        <p:spPr>
          <a:xfrm>
            <a:off x="12094227" y="11242239"/>
            <a:ext cx="435900" cy="489900"/>
          </a:xfrm>
          <a:custGeom>
            <a:avLst/>
            <a:gdLst/>
            <a:ahLst/>
            <a:cxnLst/>
            <a:rect l="l" t="t" r="r" b="b"/>
            <a:pathLst>
              <a:path w="120000" h="120000" extrusionOk="0">
                <a:moveTo>
                  <a:pt x="113566" y="86680"/>
                </a:moveTo>
                <a:cubicBezTo>
                  <a:pt x="105734" y="86680"/>
                  <a:pt x="98181" y="85678"/>
                  <a:pt x="89230" y="83423"/>
                </a:cubicBezTo>
                <a:cubicBezTo>
                  <a:pt x="87832" y="82171"/>
                  <a:pt x="85314" y="83423"/>
                  <a:pt x="82797" y="84425"/>
                </a:cubicBezTo>
                <a:lnTo>
                  <a:pt x="68811" y="96951"/>
                </a:lnTo>
                <a:cubicBezTo>
                  <a:pt x="49790" y="88935"/>
                  <a:pt x="34405" y="74154"/>
                  <a:pt x="24335" y="58121"/>
                </a:cubicBezTo>
                <a:lnTo>
                  <a:pt x="38321" y="44592"/>
                </a:lnTo>
                <a:cubicBezTo>
                  <a:pt x="40839" y="43340"/>
                  <a:pt x="41958" y="41085"/>
                  <a:pt x="40839" y="38830"/>
                </a:cubicBezTo>
                <a:cubicBezTo>
                  <a:pt x="38321" y="32066"/>
                  <a:pt x="36923" y="25052"/>
                  <a:pt x="36923" y="18288"/>
                </a:cubicBezTo>
                <a:cubicBezTo>
                  <a:pt x="36923" y="14780"/>
                  <a:pt x="34405" y="11524"/>
                  <a:pt x="30489" y="11524"/>
                </a:cubicBezTo>
                <a:lnTo>
                  <a:pt x="6433" y="11524"/>
                </a:lnTo>
                <a:cubicBezTo>
                  <a:pt x="2517" y="11524"/>
                  <a:pt x="0" y="14780"/>
                  <a:pt x="0" y="18288"/>
                </a:cubicBezTo>
                <a:cubicBezTo>
                  <a:pt x="0" y="74154"/>
                  <a:pt x="50909" y="119749"/>
                  <a:pt x="113566" y="119749"/>
                </a:cubicBezTo>
                <a:cubicBezTo>
                  <a:pt x="117202" y="119749"/>
                  <a:pt x="119720" y="117494"/>
                  <a:pt x="119720" y="112985"/>
                </a:cubicBezTo>
                <a:lnTo>
                  <a:pt x="119720" y="92442"/>
                </a:lnTo>
                <a:cubicBezTo>
                  <a:pt x="119720" y="88935"/>
                  <a:pt x="117202" y="86680"/>
                  <a:pt x="113566" y="86680"/>
                </a:cubicBezTo>
                <a:close/>
                <a:moveTo>
                  <a:pt x="113566" y="18288"/>
                </a:moveTo>
                <a:lnTo>
                  <a:pt x="113566" y="14780"/>
                </a:lnTo>
                <a:cubicBezTo>
                  <a:pt x="113566" y="6764"/>
                  <a:pt x="105734" y="0"/>
                  <a:pt x="96783" y="0"/>
                </a:cubicBezTo>
                <a:cubicBezTo>
                  <a:pt x="87832" y="0"/>
                  <a:pt x="80279" y="6764"/>
                  <a:pt x="80279" y="14780"/>
                </a:cubicBezTo>
                <a:lnTo>
                  <a:pt x="80279" y="18288"/>
                </a:lnTo>
                <a:cubicBezTo>
                  <a:pt x="76363" y="18288"/>
                  <a:pt x="73846" y="20542"/>
                  <a:pt x="73846" y="24050"/>
                </a:cubicBezTo>
                <a:lnTo>
                  <a:pt x="73846" y="47849"/>
                </a:lnTo>
                <a:cubicBezTo>
                  <a:pt x="73846" y="51356"/>
                  <a:pt x="76363" y="53611"/>
                  <a:pt x="80279" y="53611"/>
                </a:cubicBezTo>
                <a:lnTo>
                  <a:pt x="113566" y="53611"/>
                </a:lnTo>
                <a:cubicBezTo>
                  <a:pt x="117202" y="53611"/>
                  <a:pt x="119720" y="51356"/>
                  <a:pt x="119720" y="47849"/>
                </a:cubicBezTo>
                <a:lnTo>
                  <a:pt x="119720" y="24050"/>
                </a:lnTo>
                <a:cubicBezTo>
                  <a:pt x="119720" y="20542"/>
                  <a:pt x="117202" y="18288"/>
                  <a:pt x="113566" y="18288"/>
                </a:cubicBezTo>
                <a:close/>
                <a:moveTo>
                  <a:pt x="108251" y="18288"/>
                </a:moveTo>
                <a:lnTo>
                  <a:pt x="85314" y="18288"/>
                </a:lnTo>
                <a:lnTo>
                  <a:pt x="85314" y="14780"/>
                </a:lnTo>
                <a:cubicBezTo>
                  <a:pt x="85314" y="9018"/>
                  <a:pt x="90629" y="4509"/>
                  <a:pt x="96783" y="4509"/>
                </a:cubicBezTo>
                <a:cubicBezTo>
                  <a:pt x="103216" y="4509"/>
                  <a:pt x="108251" y="9018"/>
                  <a:pt x="108251" y="14780"/>
                </a:cubicBezTo>
                <a:lnTo>
                  <a:pt x="108251" y="1828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85" name="Google Shape;1085;p90"/>
          <p:cNvSpPr/>
          <p:nvPr/>
        </p:nvSpPr>
        <p:spPr>
          <a:xfrm>
            <a:off x="16027306" y="11264718"/>
            <a:ext cx="593400" cy="436200"/>
          </a:xfrm>
          <a:custGeom>
            <a:avLst/>
            <a:gdLst/>
            <a:ahLst/>
            <a:cxnLst/>
            <a:rect l="l" t="t" r="r" b="b"/>
            <a:pathLst>
              <a:path w="120000" h="120000" extrusionOk="0">
                <a:moveTo>
                  <a:pt x="32068" y="16503"/>
                </a:moveTo>
                <a:lnTo>
                  <a:pt x="59379" y="53426"/>
                </a:lnTo>
                <a:lnTo>
                  <a:pt x="94344" y="6433"/>
                </a:lnTo>
                <a:lnTo>
                  <a:pt x="89586" y="0"/>
                </a:lnTo>
                <a:lnTo>
                  <a:pt x="59379" y="40839"/>
                </a:lnTo>
                <a:lnTo>
                  <a:pt x="37655" y="10069"/>
                </a:lnTo>
                <a:lnTo>
                  <a:pt x="54620" y="10069"/>
                </a:lnTo>
                <a:lnTo>
                  <a:pt x="54620" y="0"/>
                </a:lnTo>
                <a:lnTo>
                  <a:pt x="25448" y="0"/>
                </a:lnTo>
                <a:lnTo>
                  <a:pt x="25448" y="40839"/>
                </a:lnTo>
                <a:lnTo>
                  <a:pt x="32068" y="40839"/>
                </a:lnTo>
                <a:lnTo>
                  <a:pt x="32068" y="16503"/>
                </a:lnTo>
                <a:close/>
                <a:moveTo>
                  <a:pt x="116896" y="91748"/>
                </a:moveTo>
                <a:cubicBezTo>
                  <a:pt x="102827" y="72447"/>
                  <a:pt x="81517" y="59860"/>
                  <a:pt x="59379" y="59860"/>
                </a:cubicBezTo>
                <a:cubicBezTo>
                  <a:pt x="37241" y="59860"/>
                  <a:pt x="16965" y="72447"/>
                  <a:pt x="1862" y="91748"/>
                </a:cubicBezTo>
                <a:cubicBezTo>
                  <a:pt x="1034" y="92867"/>
                  <a:pt x="0" y="94265"/>
                  <a:pt x="0" y="96783"/>
                </a:cubicBezTo>
                <a:cubicBezTo>
                  <a:pt x="0" y="98181"/>
                  <a:pt x="1034" y="99300"/>
                  <a:pt x="1862" y="100699"/>
                </a:cubicBezTo>
                <a:lnTo>
                  <a:pt x="14068" y="117202"/>
                </a:lnTo>
                <a:cubicBezTo>
                  <a:pt x="15103" y="118321"/>
                  <a:pt x="16551" y="119720"/>
                  <a:pt x="18000" y="119720"/>
                </a:cubicBezTo>
                <a:cubicBezTo>
                  <a:pt x="19448" y="119720"/>
                  <a:pt x="19862" y="118321"/>
                  <a:pt x="20689" y="117202"/>
                </a:cubicBezTo>
                <a:cubicBezTo>
                  <a:pt x="25448" y="113286"/>
                  <a:pt x="29172" y="108251"/>
                  <a:pt x="33931" y="104335"/>
                </a:cubicBezTo>
                <a:cubicBezTo>
                  <a:pt x="35793" y="103216"/>
                  <a:pt x="37655" y="101818"/>
                  <a:pt x="37655" y="99300"/>
                </a:cubicBezTo>
                <a:lnTo>
                  <a:pt x="37655" y="77762"/>
                </a:lnTo>
                <a:cubicBezTo>
                  <a:pt x="44275" y="75244"/>
                  <a:pt x="52344" y="73846"/>
                  <a:pt x="60413" y="73846"/>
                </a:cubicBezTo>
                <a:cubicBezTo>
                  <a:pt x="68275" y="73846"/>
                  <a:pt x="75517" y="75244"/>
                  <a:pt x="82965" y="77762"/>
                </a:cubicBezTo>
                <a:lnTo>
                  <a:pt x="82965" y="99300"/>
                </a:lnTo>
                <a:cubicBezTo>
                  <a:pt x="82965" y="101818"/>
                  <a:pt x="84000" y="102937"/>
                  <a:pt x="85862" y="104335"/>
                </a:cubicBezTo>
                <a:cubicBezTo>
                  <a:pt x="90620" y="108251"/>
                  <a:pt x="95172" y="112167"/>
                  <a:pt x="98896" y="117202"/>
                </a:cubicBezTo>
                <a:cubicBezTo>
                  <a:pt x="99931" y="118321"/>
                  <a:pt x="100965" y="119720"/>
                  <a:pt x="102827" y="119720"/>
                </a:cubicBezTo>
                <a:cubicBezTo>
                  <a:pt x="103655" y="119720"/>
                  <a:pt x="104689" y="118321"/>
                  <a:pt x="105517" y="117202"/>
                </a:cubicBezTo>
                <a:lnTo>
                  <a:pt x="117931" y="100699"/>
                </a:lnTo>
                <a:cubicBezTo>
                  <a:pt x="118758" y="99300"/>
                  <a:pt x="119793" y="98181"/>
                  <a:pt x="119793" y="96783"/>
                </a:cubicBezTo>
                <a:cubicBezTo>
                  <a:pt x="119793" y="94265"/>
                  <a:pt x="117931" y="92867"/>
                  <a:pt x="116896" y="91748"/>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86" name="Google Shape;1086;p90"/>
          <p:cNvSpPr/>
          <p:nvPr/>
        </p:nvSpPr>
        <p:spPr>
          <a:xfrm>
            <a:off x="20108718" y="11264718"/>
            <a:ext cx="435900" cy="436200"/>
          </a:xfrm>
          <a:custGeom>
            <a:avLst/>
            <a:gdLst/>
            <a:ahLst/>
            <a:cxnLst/>
            <a:rect l="l" t="t" r="r" b="b"/>
            <a:pathLst>
              <a:path w="120000" h="120000" extrusionOk="0">
                <a:moveTo>
                  <a:pt x="93146" y="0"/>
                </a:moveTo>
                <a:lnTo>
                  <a:pt x="80279" y="0"/>
                </a:lnTo>
                <a:lnTo>
                  <a:pt x="80279" y="46993"/>
                </a:lnTo>
                <a:lnTo>
                  <a:pt x="93146" y="46993"/>
                </a:lnTo>
                <a:lnTo>
                  <a:pt x="93146" y="0"/>
                </a:lnTo>
                <a:close/>
                <a:moveTo>
                  <a:pt x="113286" y="83916"/>
                </a:moveTo>
                <a:cubicBezTo>
                  <a:pt x="105734" y="83916"/>
                  <a:pt x="96783" y="82797"/>
                  <a:pt x="89230" y="78881"/>
                </a:cubicBezTo>
                <a:cubicBezTo>
                  <a:pt x="87832" y="78881"/>
                  <a:pt x="84195" y="78881"/>
                  <a:pt x="82797" y="81398"/>
                </a:cubicBezTo>
                <a:lnTo>
                  <a:pt x="67412" y="95384"/>
                </a:lnTo>
                <a:cubicBezTo>
                  <a:pt x="49790" y="86713"/>
                  <a:pt x="34405" y="69930"/>
                  <a:pt x="24335" y="52307"/>
                </a:cubicBezTo>
                <a:lnTo>
                  <a:pt x="38321" y="36923"/>
                </a:lnTo>
                <a:cubicBezTo>
                  <a:pt x="40839" y="34405"/>
                  <a:pt x="40839" y="31888"/>
                  <a:pt x="39440" y="30489"/>
                </a:cubicBezTo>
                <a:cubicBezTo>
                  <a:pt x="38321" y="22937"/>
                  <a:pt x="36923" y="15104"/>
                  <a:pt x="36923" y="6433"/>
                </a:cubicBezTo>
                <a:cubicBezTo>
                  <a:pt x="36923" y="2517"/>
                  <a:pt x="34405" y="0"/>
                  <a:pt x="30489" y="0"/>
                </a:cubicBezTo>
                <a:lnTo>
                  <a:pt x="6433" y="0"/>
                </a:lnTo>
                <a:cubicBezTo>
                  <a:pt x="2517" y="0"/>
                  <a:pt x="0" y="2517"/>
                  <a:pt x="0" y="6433"/>
                </a:cubicBezTo>
                <a:cubicBezTo>
                  <a:pt x="0" y="69930"/>
                  <a:pt x="50909" y="119720"/>
                  <a:pt x="113286" y="119720"/>
                </a:cubicBezTo>
                <a:cubicBezTo>
                  <a:pt x="117202" y="119720"/>
                  <a:pt x="119720" y="117202"/>
                  <a:pt x="119720" y="113286"/>
                </a:cubicBezTo>
                <a:lnTo>
                  <a:pt x="119720" y="90349"/>
                </a:lnTo>
                <a:cubicBezTo>
                  <a:pt x="119720" y="86713"/>
                  <a:pt x="117202" y="83916"/>
                  <a:pt x="113286" y="83916"/>
                </a:cubicBezTo>
                <a:close/>
                <a:moveTo>
                  <a:pt x="107132" y="0"/>
                </a:moveTo>
                <a:lnTo>
                  <a:pt x="107132" y="46993"/>
                </a:lnTo>
                <a:lnTo>
                  <a:pt x="119720" y="46993"/>
                </a:lnTo>
                <a:lnTo>
                  <a:pt x="119720" y="0"/>
                </a:lnTo>
                <a:lnTo>
                  <a:pt x="107132"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87" name="Google Shape;1087;p90"/>
          <p:cNvSpPr txBox="1"/>
          <p:nvPr/>
        </p:nvSpPr>
        <p:spPr>
          <a:xfrm>
            <a:off x="1422678" y="1426041"/>
            <a:ext cx="7057800" cy="19503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Icons</a:t>
            </a:r>
            <a:endParaRPr sz="1300"/>
          </a:p>
          <a:p>
            <a:pPr marL="0" marR="0" lvl="0" indent="0" algn="l" rtl="0">
              <a:lnSpc>
                <a:spcPct val="90000"/>
              </a:lnSpc>
              <a:spcBef>
                <a:spcPts val="2900"/>
              </a:spcBef>
              <a:spcAft>
                <a:spcPts val="0"/>
              </a:spcAft>
              <a:buClr>
                <a:schemeClr val="dk1"/>
              </a:buClr>
              <a:buFont typeface="Arial"/>
              <a:buNone/>
            </a:pPr>
            <a:r>
              <a:rPr lang="en" sz="2400">
                <a:solidFill>
                  <a:schemeClr val="dk1"/>
                </a:solidFill>
                <a:latin typeface="Roboto"/>
                <a:ea typeface="Roboto"/>
                <a:cs typeface="Roboto"/>
                <a:sym typeface="Roboto"/>
              </a:rPr>
              <a:t>Notification- Material Design </a:t>
            </a:r>
            <a:endParaRPr sz="1300"/>
          </a:p>
        </p:txBody>
      </p:sp>
      <p:sp>
        <p:nvSpPr>
          <p:cNvPr id="1088" name="Google Shape;1088;p9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1092"/>
        <p:cNvGrpSpPr/>
        <p:nvPr/>
      </p:nvGrpSpPr>
      <p:grpSpPr>
        <a:xfrm>
          <a:off x="0" y="0"/>
          <a:ext cx="0" cy="0"/>
          <a:chOff x="0" y="0"/>
          <a:chExt cx="0" cy="0"/>
        </a:xfrm>
      </p:grpSpPr>
      <p:sp>
        <p:nvSpPr>
          <p:cNvPr id="1093" name="Google Shape;1093;p91"/>
          <p:cNvSpPr/>
          <p:nvPr/>
        </p:nvSpPr>
        <p:spPr>
          <a:xfrm>
            <a:off x="3368533" y="2749749"/>
            <a:ext cx="525900" cy="497100"/>
          </a:xfrm>
          <a:custGeom>
            <a:avLst/>
            <a:gdLst/>
            <a:ahLst/>
            <a:cxnLst/>
            <a:rect l="l" t="t" r="r" b="b"/>
            <a:pathLst>
              <a:path w="120000" h="120000" extrusionOk="0">
                <a:moveTo>
                  <a:pt x="107250" y="25221"/>
                </a:moveTo>
                <a:lnTo>
                  <a:pt x="83250" y="25221"/>
                </a:lnTo>
                <a:lnTo>
                  <a:pt x="83250" y="11946"/>
                </a:lnTo>
                <a:lnTo>
                  <a:pt x="71750" y="0"/>
                </a:lnTo>
                <a:lnTo>
                  <a:pt x="48000" y="0"/>
                </a:lnTo>
                <a:lnTo>
                  <a:pt x="35500" y="11946"/>
                </a:lnTo>
                <a:lnTo>
                  <a:pt x="35500" y="25221"/>
                </a:lnTo>
                <a:lnTo>
                  <a:pt x="12750" y="25221"/>
                </a:lnTo>
                <a:cubicBezTo>
                  <a:pt x="5750" y="25221"/>
                  <a:pt x="0" y="31327"/>
                  <a:pt x="0" y="37433"/>
                </a:cubicBezTo>
                <a:lnTo>
                  <a:pt x="0" y="107522"/>
                </a:lnTo>
                <a:cubicBezTo>
                  <a:pt x="0" y="114955"/>
                  <a:pt x="5750" y="119734"/>
                  <a:pt x="12750" y="119734"/>
                </a:cubicBezTo>
                <a:lnTo>
                  <a:pt x="107250" y="119734"/>
                </a:lnTo>
                <a:cubicBezTo>
                  <a:pt x="114000" y="119734"/>
                  <a:pt x="119750" y="114955"/>
                  <a:pt x="119750" y="107522"/>
                </a:cubicBezTo>
                <a:lnTo>
                  <a:pt x="119750" y="37433"/>
                </a:lnTo>
                <a:cubicBezTo>
                  <a:pt x="119750" y="31327"/>
                  <a:pt x="114000" y="25221"/>
                  <a:pt x="107250" y="25221"/>
                </a:cubicBezTo>
                <a:close/>
                <a:moveTo>
                  <a:pt x="48000" y="11946"/>
                </a:moveTo>
                <a:lnTo>
                  <a:pt x="71750" y="11946"/>
                </a:lnTo>
                <a:lnTo>
                  <a:pt x="71750" y="25221"/>
                </a:lnTo>
                <a:lnTo>
                  <a:pt x="48000" y="25221"/>
                </a:lnTo>
                <a:lnTo>
                  <a:pt x="48000" y="11946"/>
                </a:lnTo>
                <a:close/>
                <a:moveTo>
                  <a:pt x="59250" y="107522"/>
                </a:moveTo>
                <a:lnTo>
                  <a:pt x="29750" y="76194"/>
                </a:lnTo>
                <a:lnTo>
                  <a:pt x="48000" y="76194"/>
                </a:lnTo>
                <a:lnTo>
                  <a:pt x="48000" y="50707"/>
                </a:lnTo>
                <a:lnTo>
                  <a:pt x="71750" y="50707"/>
                </a:lnTo>
                <a:lnTo>
                  <a:pt x="71750" y="76194"/>
                </a:lnTo>
                <a:lnTo>
                  <a:pt x="90000" y="76194"/>
                </a:lnTo>
                <a:lnTo>
                  <a:pt x="59250" y="10752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94" name="Google Shape;1094;p91"/>
          <p:cNvSpPr/>
          <p:nvPr/>
        </p:nvSpPr>
        <p:spPr>
          <a:xfrm>
            <a:off x="7720477" y="2749749"/>
            <a:ext cx="525900" cy="497100"/>
          </a:xfrm>
          <a:custGeom>
            <a:avLst/>
            <a:gdLst/>
            <a:ahLst/>
            <a:cxnLst/>
            <a:rect l="l" t="t" r="r" b="b"/>
            <a:pathLst>
              <a:path w="120000" h="120000" extrusionOk="0">
                <a:moveTo>
                  <a:pt x="108475" y="25221"/>
                </a:moveTo>
                <a:lnTo>
                  <a:pt x="84425" y="25221"/>
                </a:lnTo>
                <a:lnTo>
                  <a:pt x="84425" y="11946"/>
                </a:lnTo>
                <a:lnTo>
                  <a:pt x="71899" y="0"/>
                </a:lnTo>
                <a:lnTo>
                  <a:pt x="47849" y="0"/>
                </a:lnTo>
                <a:lnTo>
                  <a:pt x="36576" y="11946"/>
                </a:lnTo>
                <a:lnTo>
                  <a:pt x="36576" y="25221"/>
                </a:lnTo>
                <a:lnTo>
                  <a:pt x="12526" y="25221"/>
                </a:lnTo>
                <a:cubicBezTo>
                  <a:pt x="5762" y="25221"/>
                  <a:pt x="0" y="31327"/>
                  <a:pt x="0" y="37433"/>
                </a:cubicBezTo>
                <a:lnTo>
                  <a:pt x="0" y="107522"/>
                </a:lnTo>
                <a:cubicBezTo>
                  <a:pt x="0" y="114955"/>
                  <a:pt x="5762" y="119734"/>
                  <a:pt x="12526" y="119734"/>
                </a:cubicBezTo>
                <a:lnTo>
                  <a:pt x="108475" y="119734"/>
                </a:lnTo>
                <a:cubicBezTo>
                  <a:pt x="114237" y="119734"/>
                  <a:pt x="119749" y="114955"/>
                  <a:pt x="119749" y="107522"/>
                </a:cubicBezTo>
                <a:lnTo>
                  <a:pt x="119749" y="37433"/>
                </a:lnTo>
                <a:cubicBezTo>
                  <a:pt x="119749" y="31327"/>
                  <a:pt x="114237" y="25221"/>
                  <a:pt x="108475" y="25221"/>
                </a:cubicBezTo>
                <a:close/>
                <a:moveTo>
                  <a:pt x="47849" y="11946"/>
                </a:moveTo>
                <a:lnTo>
                  <a:pt x="71899" y="11946"/>
                </a:lnTo>
                <a:lnTo>
                  <a:pt x="71899" y="25221"/>
                </a:lnTo>
                <a:lnTo>
                  <a:pt x="47849" y="25221"/>
                </a:lnTo>
                <a:lnTo>
                  <a:pt x="47849" y="11946"/>
                </a:lnTo>
                <a:close/>
                <a:moveTo>
                  <a:pt x="51356" y="97964"/>
                </a:moveTo>
                <a:lnTo>
                  <a:pt x="30814" y="76194"/>
                </a:lnTo>
                <a:lnTo>
                  <a:pt x="38830" y="66371"/>
                </a:lnTo>
                <a:lnTo>
                  <a:pt x="51356" y="79646"/>
                </a:lnTo>
                <a:lnTo>
                  <a:pt x="82171" y="46991"/>
                </a:lnTo>
                <a:lnTo>
                  <a:pt x="90187" y="56814"/>
                </a:lnTo>
                <a:lnTo>
                  <a:pt x="51356" y="9796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95" name="Google Shape;1095;p91"/>
          <p:cNvSpPr/>
          <p:nvPr/>
        </p:nvSpPr>
        <p:spPr>
          <a:xfrm>
            <a:off x="12019347" y="2749749"/>
            <a:ext cx="419700" cy="525900"/>
          </a:xfrm>
          <a:custGeom>
            <a:avLst/>
            <a:gdLst/>
            <a:ahLst/>
            <a:cxnLst/>
            <a:rect l="l" t="t" r="r" b="b"/>
            <a:pathLst>
              <a:path w="120000" h="120000" extrusionOk="0">
                <a:moveTo>
                  <a:pt x="105312" y="0"/>
                </a:moveTo>
                <a:lnTo>
                  <a:pt x="45625" y="0"/>
                </a:lnTo>
                <a:lnTo>
                  <a:pt x="0" y="35323"/>
                </a:lnTo>
                <a:lnTo>
                  <a:pt x="0" y="107223"/>
                </a:lnTo>
                <a:cubicBezTo>
                  <a:pt x="0" y="113987"/>
                  <a:pt x="7187" y="119749"/>
                  <a:pt x="15625" y="119749"/>
                </a:cubicBezTo>
                <a:lnTo>
                  <a:pt x="105312" y="119749"/>
                </a:lnTo>
                <a:cubicBezTo>
                  <a:pt x="112500" y="119749"/>
                  <a:pt x="119687" y="113987"/>
                  <a:pt x="119687" y="107223"/>
                </a:cubicBezTo>
                <a:lnTo>
                  <a:pt x="119687" y="11273"/>
                </a:lnTo>
                <a:cubicBezTo>
                  <a:pt x="119687" y="5511"/>
                  <a:pt x="112500" y="0"/>
                  <a:pt x="105312" y="0"/>
                </a:cubicBezTo>
                <a:close/>
                <a:moveTo>
                  <a:pt x="59687" y="35323"/>
                </a:moveTo>
                <a:lnTo>
                  <a:pt x="45625" y="35323"/>
                </a:lnTo>
                <a:lnTo>
                  <a:pt x="45625" y="11273"/>
                </a:lnTo>
                <a:lnTo>
                  <a:pt x="59687" y="11273"/>
                </a:lnTo>
                <a:lnTo>
                  <a:pt x="59687" y="35323"/>
                </a:lnTo>
                <a:close/>
                <a:moveTo>
                  <a:pt x="82500" y="35323"/>
                </a:moveTo>
                <a:lnTo>
                  <a:pt x="66875" y="35323"/>
                </a:lnTo>
                <a:lnTo>
                  <a:pt x="66875" y="11273"/>
                </a:lnTo>
                <a:lnTo>
                  <a:pt x="82500" y="11273"/>
                </a:lnTo>
                <a:lnTo>
                  <a:pt x="82500" y="35323"/>
                </a:lnTo>
                <a:close/>
                <a:moveTo>
                  <a:pt x="105312" y="35323"/>
                </a:moveTo>
                <a:lnTo>
                  <a:pt x="89687" y="35323"/>
                </a:lnTo>
                <a:lnTo>
                  <a:pt x="89687" y="11273"/>
                </a:lnTo>
                <a:lnTo>
                  <a:pt x="105312" y="11273"/>
                </a:lnTo>
                <a:lnTo>
                  <a:pt x="105312" y="3532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96" name="Google Shape;1096;p91"/>
          <p:cNvSpPr/>
          <p:nvPr/>
        </p:nvSpPr>
        <p:spPr>
          <a:xfrm>
            <a:off x="16323043" y="2749749"/>
            <a:ext cx="419700" cy="525900"/>
          </a:xfrm>
          <a:custGeom>
            <a:avLst/>
            <a:gdLst/>
            <a:ahLst/>
            <a:cxnLst/>
            <a:rect l="l" t="t" r="r" b="b"/>
            <a:pathLst>
              <a:path w="120000" h="120000" extrusionOk="0">
                <a:moveTo>
                  <a:pt x="105587" y="0"/>
                </a:moveTo>
                <a:lnTo>
                  <a:pt x="45744" y="0"/>
                </a:lnTo>
                <a:lnTo>
                  <a:pt x="0" y="35323"/>
                </a:lnTo>
                <a:lnTo>
                  <a:pt x="0" y="107223"/>
                </a:lnTo>
                <a:cubicBezTo>
                  <a:pt x="0" y="113987"/>
                  <a:pt x="7206" y="119749"/>
                  <a:pt x="15665" y="119749"/>
                </a:cubicBezTo>
                <a:lnTo>
                  <a:pt x="105587" y="119749"/>
                </a:lnTo>
                <a:cubicBezTo>
                  <a:pt x="112793" y="119749"/>
                  <a:pt x="119686" y="113987"/>
                  <a:pt x="119686" y="107223"/>
                </a:cubicBezTo>
                <a:lnTo>
                  <a:pt x="119686" y="11273"/>
                </a:lnTo>
                <a:cubicBezTo>
                  <a:pt x="119686" y="5511"/>
                  <a:pt x="112793" y="0"/>
                  <a:pt x="105587" y="0"/>
                </a:cubicBezTo>
                <a:close/>
                <a:moveTo>
                  <a:pt x="67049" y="88935"/>
                </a:moveTo>
                <a:lnTo>
                  <a:pt x="52637" y="88935"/>
                </a:lnTo>
                <a:lnTo>
                  <a:pt x="52637" y="77661"/>
                </a:lnTo>
                <a:lnTo>
                  <a:pt x="67049" y="77661"/>
                </a:lnTo>
                <a:lnTo>
                  <a:pt x="67049" y="88935"/>
                </a:lnTo>
                <a:close/>
                <a:moveTo>
                  <a:pt x="67049" y="66137"/>
                </a:moveTo>
                <a:lnTo>
                  <a:pt x="52637" y="66137"/>
                </a:lnTo>
                <a:lnTo>
                  <a:pt x="52637" y="35323"/>
                </a:lnTo>
                <a:lnTo>
                  <a:pt x="67049" y="35323"/>
                </a:lnTo>
                <a:lnTo>
                  <a:pt x="67049" y="6613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97" name="Google Shape;1097;p91"/>
          <p:cNvSpPr/>
          <p:nvPr/>
        </p:nvSpPr>
        <p:spPr>
          <a:xfrm>
            <a:off x="20573669" y="2749749"/>
            <a:ext cx="521100" cy="525900"/>
          </a:xfrm>
          <a:custGeom>
            <a:avLst/>
            <a:gdLst/>
            <a:ahLst/>
            <a:cxnLst/>
            <a:rect l="l" t="t" r="r" b="b"/>
            <a:pathLst>
              <a:path w="120000" h="120000" extrusionOk="0">
                <a:moveTo>
                  <a:pt x="108126" y="0"/>
                </a:moveTo>
                <a:lnTo>
                  <a:pt x="11621" y="0"/>
                </a:lnTo>
                <a:cubicBezTo>
                  <a:pt x="4547" y="0"/>
                  <a:pt x="0" y="5511"/>
                  <a:pt x="0" y="11273"/>
                </a:cubicBezTo>
                <a:lnTo>
                  <a:pt x="0" y="119749"/>
                </a:lnTo>
                <a:lnTo>
                  <a:pt x="24252" y="95699"/>
                </a:lnTo>
                <a:lnTo>
                  <a:pt x="108126" y="95699"/>
                </a:lnTo>
                <a:cubicBezTo>
                  <a:pt x="115200" y="95699"/>
                  <a:pt x="119747" y="90187"/>
                  <a:pt x="119747" y="83173"/>
                </a:cubicBezTo>
                <a:lnTo>
                  <a:pt x="119747" y="11273"/>
                </a:lnTo>
                <a:cubicBezTo>
                  <a:pt x="119747" y="5511"/>
                  <a:pt x="115200" y="0"/>
                  <a:pt x="108126" y="0"/>
                </a:cubicBezTo>
                <a:close/>
                <a:moveTo>
                  <a:pt x="41431" y="53611"/>
                </a:moveTo>
                <a:lnTo>
                  <a:pt x="30063" y="53611"/>
                </a:lnTo>
                <a:lnTo>
                  <a:pt x="30063" y="42087"/>
                </a:lnTo>
                <a:lnTo>
                  <a:pt x="41431" y="42087"/>
                </a:lnTo>
                <a:lnTo>
                  <a:pt x="41431" y="53611"/>
                </a:lnTo>
                <a:close/>
                <a:moveTo>
                  <a:pt x="65684" y="53611"/>
                </a:moveTo>
                <a:lnTo>
                  <a:pt x="54063" y="53611"/>
                </a:lnTo>
                <a:lnTo>
                  <a:pt x="54063" y="42087"/>
                </a:lnTo>
                <a:lnTo>
                  <a:pt x="65684" y="42087"/>
                </a:lnTo>
                <a:lnTo>
                  <a:pt x="65684" y="53611"/>
                </a:lnTo>
                <a:close/>
                <a:moveTo>
                  <a:pt x="89936" y="53611"/>
                </a:moveTo>
                <a:lnTo>
                  <a:pt x="78315" y="53611"/>
                </a:lnTo>
                <a:lnTo>
                  <a:pt x="78315" y="42087"/>
                </a:lnTo>
                <a:lnTo>
                  <a:pt x="89936" y="42087"/>
                </a:lnTo>
                <a:lnTo>
                  <a:pt x="89936" y="5361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98" name="Google Shape;1098;p91"/>
          <p:cNvSpPr/>
          <p:nvPr/>
        </p:nvSpPr>
        <p:spPr>
          <a:xfrm>
            <a:off x="3368533" y="5249303"/>
            <a:ext cx="525900" cy="525900"/>
          </a:xfrm>
          <a:custGeom>
            <a:avLst/>
            <a:gdLst/>
            <a:ahLst/>
            <a:cxnLst/>
            <a:rect l="l" t="t" r="r" b="b"/>
            <a:pathLst>
              <a:path w="120000" h="120000" extrusionOk="0">
                <a:moveTo>
                  <a:pt x="107250" y="0"/>
                </a:moveTo>
                <a:lnTo>
                  <a:pt x="12750" y="0"/>
                </a:lnTo>
                <a:cubicBezTo>
                  <a:pt x="5750" y="0"/>
                  <a:pt x="0" y="5762"/>
                  <a:pt x="0" y="12526"/>
                </a:cubicBezTo>
                <a:lnTo>
                  <a:pt x="0" y="119749"/>
                </a:lnTo>
                <a:lnTo>
                  <a:pt x="24000" y="95949"/>
                </a:lnTo>
                <a:lnTo>
                  <a:pt x="107250" y="95949"/>
                </a:lnTo>
                <a:cubicBezTo>
                  <a:pt x="114000" y="95949"/>
                  <a:pt x="119750" y="90187"/>
                  <a:pt x="119750" y="83423"/>
                </a:cubicBezTo>
                <a:lnTo>
                  <a:pt x="119750" y="12526"/>
                </a:lnTo>
                <a:cubicBezTo>
                  <a:pt x="119750" y="5762"/>
                  <a:pt x="114000" y="0"/>
                  <a:pt x="107250" y="0"/>
                </a:cubicBezTo>
                <a:close/>
                <a:moveTo>
                  <a:pt x="66250" y="71899"/>
                </a:moveTo>
                <a:lnTo>
                  <a:pt x="53750" y="71899"/>
                </a:lnTo>
                <a:lnTo>
                  <a:pt x="53750" y="59373"/>
                </a:lnTo>
                <a:lnTo>
                  <a:pt x="66250" y="59373"/>
                </a:lnTo>
                <a:lnTo>
                  <a:pt x="66250" y="71899"/>
                </a:lnTo>
                <a:close/>
                <a:moveTo>
                  <a:pt x="66250" y="47849"/>
                </a:moveTo>
                <a:lnTo>
                  <a:pt x="53750" y="47849"/>
                </a:lnTo>
                <a:lnTo>
                  <a:pt x="53750" y="24050"/>
                </a:lnTo>
                <a:lnTo>
                  <a:pt x="66250" y="24050"/>
                </a:lnTo>
                <a:lnTo>
                  <a:pt x="66250" y="4784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99" name="Google Shape;1099;p91"/>
          <p:cNvSpPr/>
          <p:nvPr/>
        </p:nvSpPr>
        <p:spPr>
          <a:xfrm>
            <a:off x="7773548" y="5225174"/>
            <a:ext cx="419700" cy="574200"/>
          </a:xfrm>
          <a:custGeom>
            <a:avLst/>
            <a:gdLst/>
            <a:ahLst/>
            <a:cxnLst/>
            <a:rect l="l" t="t" r="r" b="b"/>
            <a:pathLst>
              <a:path w="120000" h="120000" extrusionOk="0">
                <a:moveTo>
                  <a:pt x="59687" y="16685"/>
                </a:moveTo>
                <a:lnTo>
                  <a:pt x="59687" y="0"/>
                </a:lnTo>
                <a:lnTo>
                  <a:pt x="30000" y="21942"/>
                </a:lnTo>
                <a:lnTo>
                  <a:pt x="59687" y="43885"/>
                </a:lnTo>
                <a:lnTo>
                  <a:pt x="59687" y="27200"/>
                </a:lnTo>
                <a:cubicBezTo>
                  <a:pt x="84062" y="27200"/>
                  <a:pt x="104062" y="41600"/>
                  <a:pt x="104062" y="59428"/>
                </a:cubicBezTo>
                <a:cubicBezTo>
                  <a:pt x="104062" y="65600"/>
                  <a:pt x="102500" y="70857"/>
                  <a:pt x="98125" y="74971"/>
                </a:cubicBezTo>
                <a:lnTo>
                  <a:pt x="109687" y="83428"/>
                </a:lnTo>
                <a:cubicBezTo>
                  <a:pt x="115312" y="76114"/>
                  <a:pt x="119687" y="68800"/>
                  <a:pt x="119687" y="59428"/>
                </a:cubicBezTo>
                <a:cubicBezTo>
                  <a:pt x="119687" y="35428"/>
                  <a:pt x="92500" y="16685"/>
                  <a:pt x="59687" y="16685"/>
                </a:cubicBezTo>
                <a:close/>
                <a:moveTo>
                  <a:pt x="59687" y="92800"/>
                </a:moveTo>
                <a:cubicBezTo>
                  <a:pt x="35625" y="92800"/>
                  <a:pt x="14375" y="78171"/>
                  <a:pt x="14375" y="59428"/>
                </a:cubicBezTo>
                <a:cubicBezTo>
                  <a:pt x="14375" y="54171"/>
                  <a:pt x="17187" y="48914"/>
                  <a:pt x="20000" y="44800"/>
                </a:cubicBezTo>
                <a:lnTo>
                  <a:pt x="8437" y="36571"/>
                </a:lnTo>
                <a:cubicBezTo>
                  <a:pt x="4375" y="43885"/>
                  <a:pt x="0" y="50971"/>
                  <a:pt x="0" y="59428"/>
                </a:cubicBezTo>
                <a:cubicBezTo>
                  <a:pt x="0" y="83428"/>
                  <a:pt x="27187" y="103085"/>
                  <a:pt x="59687" y="103085"/>
                </a:cubicBezTo>
                <a:lnTo>
                  <a:pt x="59687" y="119771"/>
                </a:lnTo>
                <a:lnTo>
                  <a:pt x="89687" y="97828"/>
                </a:lnTo>
                <a:lnTo>
                  <a:pt x="59687" y="76114"/>
                </a:lnTo>
                <a:lnTo>
                  <a:pt x="59687" y="9280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00" name="Google Shape;1100;p91"/>
          <p:cNvSpPr/>
          <p:nvPr/>
        </p:nvSpPr>
        <p:spPr>
          <a:xfrm>
            <a:off x="11995223" y="5307208"/>
            <a:ext cx="444000" cy="444000"/>
          </a:xfrm>
          <a:custGeom>
            <a:avLst/>
            <a:gdLst/>
            <a:ahLst/>
            <a:cxnLst/>
            <a:rect l="l" t="t" r="r" b="b"/>
            <a:pathLst>
              <a:path w="120000" h="120000" extrusionOk="0">
                <a:moveTo>
                  <a:pt x="49828" y="16216"/>
                </a:moveTo>
                <a:lnTo>
                  <a:pt x="49828" y="1474"/>
                </a:lnTo>
                <a:cubicBezTo>
                  <a:pt x="44226" y="2653"/>
                  <a:pt x="38918" y="5307"/>
                  <a:pt x="33611" y="7960"/>
                </a:cubicBezTo>
                <a:lnTo>
                  <a:pt x="44226" y="18869"/>
                </a:lnTo>
                <a:cubicBezTo>
                  <a:pt x="45700" y="17395"/>
                  <a:pt x="47174" y="16216"/>
                  <a:pt x="49828" y="16216"/>
                </a:cubicBezTo>
                <a:close/>
                <a:moveTo>
                  <a:pt x="0" y="9434"/>
                </a:moveTo>
                <a:lnTo>
                  <a:pt x="16216" y="25651"/>
                </a:lnTo>
                <a:cubicBezTo>
                  <a:pt x="10909" y="35085"/>
                  <a:pt x="6781" y="44226"/>
                  <a:pt x="6781" y="55135"/>
                </a:cubicBezTo>
                <a:cubicBezTo>
                  <a:pt x="6781" y="71351"/>
                  <a:pt x="13562" y="84619"/>
                  <a:pt x="24176" y="95528"/>
                </a:cubicBezTo>
                <a:lnTo>
                  <a:pt x="6781" y="111449"/>
                </a:lnTo>
                <a:lnTo>
                  <a:pt x="49828" y="111449"/>
                </a:lnTo>
                <a:lnTo>
                  <a:pt x="49828" y="69877"/>
                </a:lnTo>
                <a:lnTo>
                  <a:pt x="33611" y="84619"/>
                </a:lnTo>
                <a:cubicBezTo>
                  <a:pt x="26830" y="77837"/>
                  <a:pt x="21523" y="67223"/>
                  <a:pt x="21523" y="55135"/>
                </a:cubicBezTo>
                <a:cubicBezTo>
                  <a:pt x="21523" y="48353"/>
                  <a:pt x="22997" y="41572"/>
                  <a:pt x="26830" y="36265"/>
                </a:cubicBezTo>
                <a:lnTo>
                  <a:pt x="83439" y="92579"/>
                </a:lnTo>
                <a:cubicBezTo>
                  <a:pt x="81965" y="94054"/>
                  <a:pt x="79312" y="94054"/>
                  <a:pt x="77837" y="95528"/>
                </a:cubicBezTo>
                <a:lnTo>
                  <a:pt x="77837" y="110270"/>
                </a:lnTo>
                <a:cubicBezTo>
                  <a:pt x="83439" y="108796"/>
                  <a:pt x="88746" y="106142"/>
                  <a:pt x="92579" y="102014"/>
                </a:cubicBezTo>
                <a:lnTo>
                  <a:pt x="110270" y="119705"/>
                </a:lnTo>
                <a:lnTo>
                  <a:pt x="119705" y="110270"/>
                </a:lnTo>
                <a:lnTo>
                  <a:pt x="7960" y="0"/>
                </a:lnTo>
                <a:lnTo>
                  <a:pt x="0" y="9434"/>
                </a:lnTo>
                <a:close/>
                <a:moveTo>
                  <a:pt x="119705" y="0"/>
                </a:moveTo>
                <a:lnTo>
                  <a:pt x="77837" y="0"/>
                </a:lnTo>
                <a:lnTo>
                  <a:pt x="77837" y="41572"/>
                </a:lnTo>
                <a:lnTo>
                  <a:pt x="92579" y="25651"/>
                </a:lnTo>
                <a:cubicBezTo>
                  <a:pt x="100835" y="33611"/>
                  <a:pt x="106142" y="44226"/>
                  <a:pt x="106142" y="55135"/>
                </a:cubicBezTo>
                <a:cubicBezTo>
                  <a:pt x="106142" y="63095"/>
                  <a:pt x="104668" y="68402"/>
                  <a:pt x="100835" y="75184"/>
                </a:cubicBezTo>
                <a:lnTo>
                  <a:pt x="111449" y="86093"/>
                </a:lnTo>
                <a:cubicBezTo>
                  <a:pt x="115577" y="76658"/>
                  <a:pt x="119705" y="67223"/>
                  <a:pt x="119705" y="55135"/>
                </a:cubicBezTo>
                <a:cubicBezTo>
                  <a:pt x="119705" y="40393"/>
                  <a:pt x="112923" y="25651"/>
                  <a:pt x="103488" y="16216"/>
                </a:cubicBezTo>
                <a:lnTo>
                  <a:pt x="119705"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01" name="Google Shape;1101;p91"/>
          <p:cNvSpPr/>
          <p:nvPr/>
        </p:nvSpPr>
        <p:spPr>
          <a:xfrm>
            <a:off x="16323043" y="5307208"/>
            <a:ext cx="419700" cy="414900"/>
          </a:xfrm>
          <a:custGeom>
            <a:avLst/>
            <a:gdLst/>
            <a:ahLst/>
            <a:cxnLst/>
            <a:rect l="l" t="t" r="r" b="b"/>
            <a:pathLst>
              <a:path w="120000" h="120000" extrusionOk="0">
                <a:moveTo>
                  <a:pt x="0" y="59208"/>
                </a:moveTo>
                <a:cubicBezTo>
                  <a:pt x="0" y="76622"/>
                  <a:pt x="7206" y="90870"/>
                  <a:pt x="18485" y="102585"/>
                </a:cubicBezTo>
                <a:lnTo>
                  <a:pt x="0" y="119683"/>
                </a:lnTo>
                <a:lnTo>
                  <a:pt x="45744" y="119683"/>
                </a:lnTo>
                <a:lnTo>
                  <a:pt x="45744" y="75039"/>
                </a:lnTo>
                <a:lnTo>
                  <a:pt x="28511" y="90870"/>
                </a:lnTo>
                <a:cubicBezTo>
                  <a:pt x="20052" y="83588"/>
                  <a:pt x="15665" y="72189"/>
                  <a:pt x="15665" y="59208"/>
                </a:cubicBezTo>
                <a:cubicBezTo>
                  <a:pt x="15665" y="40527"/>
                  <a:pt x="28511" y="23113"/>
                  <a:pt x="45744" y="17414"/>
                </a:cubicBezTo>
                <a:lnTo>
                  <a:pt x="45744" y="1583"/>
                </a:lnTo>
                <a:cubicBezTo>
                  <a:pt x="20052" y="8548"/>
                  <a:pt x="0" y="31662"/>
                  <a:pt x="0" y="59208"/>
                </a:cubicBezTo>
                <a:close/>
                <a:moveTo>
                  <a:pt x="119686" y="0"/>
                </a:moveTo>
                <a:lnTo>
                  <a:pt x="75509" y="0"/>
                </a:lnTo>
                <a:lnTo>
                  <a:pt x="75509" y="44643"/>
                </a:lnTo>
                <a:lnTo>
                  <a:pt x="91174" y="27546"/>
                </a:lnTo>
                <a:cubicBezTo>
                  <a:pt x="99947" y="36094"/>
                  <a:pt x="105587" y="47493"/>
                  <a:pt x="105587" y="59208"/>
                </a:cubicBezTo>
                <a:cubicBezTo>
                  <a:pt x="105587" y="79472"/>
                  <a:pt x="92741" y="96569"/>
                  <a:pt x="75509" y="102585"/>
                </a:cubicBezTo>
                <a:lnTo>
                  <a:pt x="75509" y="118416"/>
                </a:lnTo>
                <a:cubicBezTo>
                  <a:pt x="99947" y="111134"/>
                  <a:pt x="119686" y="88021"/>
                  <a:pt x="119686" y="60474"/>
                </a:cubicBezTo>
                <a:cubicBezTo>
                  <a:pt x="119686" y="43377"/>
                  <a:pt x="112793" y="28812"/>
                  <a:pt x="101201" y="18680"/>
                </a:cubicBezTo>
                <a:lnTo>
                  <a:pt x="119686"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02" name="Google Shape;1102;p91"/>
          <p:cNvSpPr/>
          <p:nvPr/>
        </p:nvSpPr>
        <p:spPr>
          <a:xfrm>
            <a:off x="20597788" y="5307208"/>
            <a:ext cx="468000" cy="414900"/>
          </a:xfrm>
          <a:custGeom>
            <a:avLst/>
            <a:gdLst/>
            <a:ahLst/>
            <a:cxnLst/>
            <a:rect l="l" t="t" r="r" b="b"/>
            <a:pathLst>
              <a:path w="120000" h="120000" extrusionOk="0">
                <a:moveTo>
                  <a:pt x="0" y="59208"/>
                </a:moveTo>
                <a:cubicBezTo>
                  <a:pt x="0" y="76622"/>
                  <a:pt x="6433" y="90870"/>
                  <a:pt x="16503" y="102585"/>
                </a:cubicBezTo>
                <a:lnTo>
                  <a:pt x="0" y="119683"/>
                </a:lnTo>
                <a:lnTo>
                  <a:pt x="39440" y="119683"/>
                </a:lnTo>
                <a:lnTo>
                  <a:pt x="39440" y="75039"/>
                </a:lnTo>
                <a:lnTo>
                  <a:pt x="25454" y="90870"/>
                </a:lnTo>
                <a:cubicBezTo>
                  <a:pt x="17902" y="83588"/>
                  <a:pt x="12867" y="72189"/>
                  <a:pt x="12867" y="59208"/>
                </a:cubicBezTo>
                <a:cubicBezTo>
                  <a:pt x="12867" y="40527"/>
                  <a:pt x="24335" y="23113"/>
                  <a:pt x="39440" y="17414"/>
                </a:cubicBezTo>
                <a:lnTo>
                  <a:pt x="39440" y="1583"/>
                </a:lnTo>
                <a:cubicBezTo>
                  <a:pt x="17902" y="8548"/>
                  <a:pt x="0" y="31662"/>
                  <a:pt x="0" y="59208"/>
                </a:cubicBezTo>
                <a:close/>
                <a:moveTo>
                  <a:pt x="53426" y="98153"/>
                </a:moveTo>
                <a:lnTo>
                  <a:pt x="66293" y="98153"/>
                </a:lnTo>
                <a:lnTo>
                  <a:pt x="66293" y="82321"/>
                </a:lnTo>
                <a:lnTo>
                  <a:pt x="53426" y="82321"/>
                </a:lnTo>
                <a:lnTo>
                  <a:pt x="53426" y="98153"/>
                </a:lnTo>
                <a:close/>
                <a:moveTo>
                  <a:pt x="119720" y="0"/>
                </a:moveTo>
                <a:lnTo>
                  <a:pt x="80279" y="0"/>
                </a:lnTo>
                <a:lnTo>
                  <a:pt x="80279" y="44643"/>
                </a:lnTo>
                <a:lnTo>
                  <a:pt x="94265" y="27546"/>
                </a:lnTo>
                <a:cubicBezTo>
                  <a:pt x="101818" y="36094"/>
                  <a:pt x="107132" y="47493"/>
                  <a:pt x="107132" y="59208"/>
                </a:cubicBezTo>
                <a:cubicBezTo>
                  <a:pt x="107132" y="79472"/>
                  <a:pt x="95664" y="96569"/>
                  <a:pt x="80279" y="102585"/>
                </a:cubicBezTo>
                <a:lnTo>
                  <a:pt x="80279" y="118416"/>
                </a:lnTo>
                <a:cubicBezTo>
                  <a:pt x="103216" y="111134"/>
                  <a:pt x="119720" y="88021"/>
                  <a:pt x="119720" y="60474"/>
                </a:cubicBezTo>
                <a:cubicBezTo>
                  <a:pt x="119720" y="43377"/>
                  <a:pt x="113286" y="28812"/>
                  <a:pt x="104615" y="18680"/>
                </a:cubicBezTo>
                <a:lnTo>
                  <a:pt x="119720" y="0"/>
                </a:lnTo>
                <a:close/>
                <a:moveTo>
                  <a:pt x="53426" y="67757"/>
                </a:moveTo>
                <a:lnTo>
                  <a:pt x="66293" y="67757"/>
                </a:lnTo>
                <a:lnTo>
                  <a:pt x="66293" y="21530"/>
                </a:lnTo>
                <a:lnTo>
                  <a:pt x="53426" y="21530"/>
                </a:lnTo>
                <a:lnTo>
                  <a:pt x="53426" y="6775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03" name="Google Shape;1103;p91"/>
          <p:cNvSpPr/>
          <p:nvPr/>
        </p:nvSpPr>
        <p:spPr>
          <a:xfrm>
            <a:off x="3392655" y="8197617"/>
            <a:ext cx="468000" cy="419700"/>
          </a:xfrm>
          <a:custGeom>
            <a:avLst/>
            <a:gdLst/>
            <a:ahLst/>
            <a:cxnLst/>
            <a:rect l="l" t="t" r="r" b="b"/>
            <a:pathLst>
              <a:path w="120000" h="120000" extrusionOk="0">
                <a:moveTo>
                  <a:pt x="0" y="59843"/>
                </a:moveTo>
                <a:cubicBezTo>
                  <a:pt x="0" y="75509"/>
                  <a:pt x="6433" y="91174"/>
                  <a:pt x="16503" y="101201"/>
                </a:cubicBezTo>
                <a:lnTo>
                  <a:pt x="0" y="119686"/>
                </a:lnTo>
                <a:lnTo>
                  <a:pt x="40839" y="119686"/>
                </a:lnTo>
                <a:lnTo>
                  <a:pt x="40839" y="74255"/>
                </a:lnTo>
                <a:lnTo>
                  <a:pt x="25454" y="91174"/>
                </a:lnTo>
                <a:cubicBezTo>
                  <a:pt x="17902" y="84281"/>
                  <a:pt x="13986" y="72689"/>
                  <a:pt x="13986" y="59843"/>
                </a:cubicBezTo>
                <a:cubicBezTo>
                  <a:pt x="13986" y="39791"/>
                  <a:pt x="25454" y="24125"/>
                  <a:pt x="40839" y="16919"/>
                </a:cubicBezTo>
                <a:lnTo>
                  <a:pt x="40839" y="2819"/>
                </a:lnTo>
                <a:cubicBezTo>
                  <a:pt x="17902" y="8459"/>
                  <a:pt x="0" y="32898"/>
                  <a:pt x="0" y="59843"/>
                </a:cubicBezTo>
                <a:close/>
                <a:moveTo>
                  <a:pt x="53706" y="97127"/>
                </a:moveTo>
                <a:lnTo>
                  <a:pt x="67692" y="97127"/>
                </a:lnTo>
                <a:lnTo>
                  <a:pt x="67692" y="82715"/>
                </a:lnTo>
                <a:lnTo>
                  <a:pt x="53706" y="82715"/>
                </a:lnTo>
                <a:lnTo>
                  <a:pt x="53706" y="97127"/>
                </a:lnTo>
                <a:close/>
                <a:moveTo>
                  <a:pt x="119720" y="0"/>
                </a:moveTo>
                <a:lnTo>
                  <a:pt x="80279" y="0"/>
                </a:lnTo>
                <a:lnTo>
                  <a:pt x="80279" y="44177"/>
                </a:lnTo>
                <a:lnTo>
                  <a:pt x="95664" y="28511"/>
                </a:lnTo>
                <a:cubicBezTo>
                  <a:pt x="102097" y="35718"/>
                  <a:pt x="107132" y="46997"/>
                  <a:pt x="107132" y="59843"/>
                </a:cubicBezTo>
                <a:cubicBezTo>
                  <a:pt x="107132" y="79895"/>
                  <a:pt x="95664" y="95561"/>
                  <a:pt x="80279" y="102767"/>
                </a:cubicBezTo>
                <a:lnTo>
                  <a:pt x="80279" y="118433"/>
                </a:lnTo>
                <a:cubicBezTo>
                  <a:pt x="103216" y="111227"/>
                  <a:pt x="119720" y="88355"/>
                  <a:pt x="119720" y="59843"/>
                </a:cubicBezTo>
                <a:cubicBezTo>
                  <a:pt x="119720" y="44177"/>
                  <a:pt x="114685" y="29765"/>
                  <a:pt x="104615" y="18485"/>
                </a:cubicBezTo>
                <a:lnTo>
                  <a:pt x="119720" y="0"/>
                </a:lnTo>
                <a:close/>
                <a:moveTo>
                  <a:pt x="53706" y="67049"/>
                </a:moveTo>
                <a:lnTo>
                  <a:pt x="67692" y="67049"/>
                </a:lnTo>
                <a:lnTo>
                  <a:pt x="67692" y="22872"/>
                </a:lnTo>
                <a:lnTo>
                  <a:pt x="53706" y="22872"/>
                </a:lnTo>
                <a:lnTo>
                  <a:pt x="53706" y="6704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04" name="Google Shape;1104;p91"/>
          <p:cNvSpPr/>
          <p:nvPr/>
        </p:nvSpPr>
        <p:spPr>
          <a:xfrm>
            <a:off x="7797672" y="8120410"/>
            <a:ext cx="366600" cy="574200"/>
          </a:xfrm>
          <a:custGeom>
            <a:avLst/>
            <a:gdLst/>
            <a:ahLst/>
            <a:cxnLst/>
            <a:rect l="l" t="t" r="r" b="b"/>
            <a:pathLst>
              <a:path w="120000" h="120000" extrusionOk="0">
                <a:moveTo>
                  <a:pt x="103423" y="0"/>
                </a:moveTo>
                <a:lnTo>
                  <a:pt x="18018" y="0"/>
                </a:lnTo>
                <a:cubicBezTo>
                  <a:pt x="8288" y="0"/>
                  <a:pt x="0" y="5257"/>
                  <a:pt x="0" y="11428"/>
                </a:cubicBezTo>
                <a:lnTo>
                  <a:pt x="0" y="109257"/>
                </a:lnTo>
                <a:cubicBezTo>
                  <a:pt x="0" y="115657"/>
                  <a:pt x="8288" y="119771"/>
                  <a:pt x="18018" y="119771"/>
                </a:cubicBezTo>
                <a:lnTo>
                  <a:pt x="103423" y="119771"/>
                </a:lnTo>
                <a:cubicBezTo>
                  <a:pt x="113153" y="119771"/>
                  <a:pt x="119639" y="115657"/>
                  <a:pt x="119639" y="109257"/>
                </a:cubicBezTo>
                <a:lnTo>
                  <a:pt x="119639" y="11428"/>
                </a:lnTo>
                <a:cubicBezTo>
                  <a:pt x="119639" y="5257"/>
                  <a:pt x="113153" y="0"/>
                  <a:pt x="103423" y="0"/>
                </a:cubicBezTo>
                <a:close/>
                <a:moveTo>
                  <a:pt x="103423" y="98971"/>
                </a:moveTo>
                <a:lnTo>
                  <a:pt x="18018" y="98971"/>
                </a:lnTo>
                <a:lnTo>
                  <a:pt x="18018" y="21714"/>
                </a:lnTo>
                <a:lnTo>
                  <a:pt x="103423" y="21714"/>
                </a:lnTo>
                <a:lnTo>
                  <a:pt x="103423" y="98971"/>
                </a:lnTo>
                <a:close/>
                <a:moveTo>
                  <a:pt x="95135" y="65600"/>
                </a:moveTo>
                <a:lnTo>
                  <a:pt x="68828" y="65600"/>
                </a:lnTo>
                <a:lnTo>
                  <a:pt x="68828" y="38400"/>
                </a:lnTo>
                <a:lnTo>
                  <a:pt x="52612" y="38400"/>
                </a:lnTo>
                <a:lnTo>
                  <a:pt x="52612" y="65600"/>
                </a:lnTo>
                <a:lnTo>
                  <a:pt x="26306" y="65600"/>
                </a:lnTo>
                <a:lnTo>
                  <a:pt x="60540" y="87542"/>
                </a:lnTo>
                <a:lnTo>
                  <a:pt x="95135" y="6560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05" name="Google Shape;1105;p91"/>
          <p:cNvSpPr/>
          <p:nvPr/>
        </p:nvSpPr>
        <p:spPr>
          <a:xfrm>
            <a:off x="11995223" y="8120410"/>
            <a:ext cx="444000" cy="574200"/>
          </a:xfrm>
          <a:custGeom>
            <a:avLst/>
            <a:gdLst/>
            <a:ahLst/>
            <a:cxnLst/>
            <a:rect l="l" t="t" r="r" b="b"/>
            <a:pathLst>
              <a:path w="120000" h="120000" extrusionOk="0">
                <a:moveTo>
                  <a:pt x="0" y="82285"/>
                </a:moveTo>
                <a:lnTo>
                  <a:pt x="0" y="92571"/>
                </a:lnTo>
                <a:cubicBezTo>
                  <a:pt x="20049" y="92571"/>
                  <a:pt x="35085" y="105142"/>
                  <a:pt x="35085" y="119771"/>
                </a:cubicBezTo>
                <a:lnTo>
                  <a:pt x="49828" y="119771"/>
                </a:lnTo>
                <a:cubicBezTo>
                  <a:pt x="49828" y="98971"/>
                  <a:pt x="28304" y="82285"/>
                  <a:pt x="0" y="82285"/>
                </a:cubicBezTo>
                <a:close/>
                <a:moveTo>
                  <a:pt x="0" y="104000"/>
                </a:moveTo>
                <a:lnTo>
                  <a:pt x="0" y="119771"/>
                </a:lnTo>
                <a:lnTo>
                  <a:pt x="21523" y="119771"/>
                </a:lnTo>
                <a:cubicBezTo>
                  <a:pt x="21523" y="111314"/>
                  <a:pt x="12088" y="104000"/>
                  <a:pt x="0" y="104000"/>
                </a:cubicBezTo>
                <a:close/>
                <a:moveTo>
                  <a:pt x="0" y="60342"/>
                </a:moveTo>
                <a:lnTo>
                  <a:pt x="0" y="70857"/>
                </a:lnTo>
                <a:cubicBezTo>
                  <a:pt x="35085" y="70857"/>
                  <a:pt x="63095" y="92571"/>
                  <a:pt x="63095" y="119771"/>
                </a:cubicBezTo>
                <a:lnTo>
                  <a:pt x="77837" y="119771"/>
                </a:lnTo>
                <a:cubicBezTo>
                  <a:pt x="77837" y="87542"/>
                  <a:pt x="43046" y="60342"/>
                  <a:pt x="0" y="60342"/>
                </a:cubicBezTo>
                <a:close/>
                <a:moveTo>
                  <a:pt x="106142" y="0"/>
                </a:moveTo>
                <a:lnTo>
                  <a:pt x="35085" y="0"/>
                </a:lnTo>
                <a:cubicBezTo>
                  <a:pt x="28304" y="0"/>
                  <a:pt x="21523" y="5257"/>
                  <a:pt x="21523" y="11428"/>
                </a:cubicBezTo>
                <a:lnTo>
                  <a:pt x="21523" y="52114"/>
                </a:lnTo>
                <a:cubicBezTo>
                  <a:pt x="26830" y="53028"/>
                  <a:pt x="30958" y="54171"/>
                  <a:pt x="35085" y="55085"/>
                </a:cubicBezTo>
                <a:lnTo>
                  <a:pt x="35085" y="21714"/>
                </a:lnTo>
                <a:lnTo>
                  <a:pt x="106142" y="21714"/>
                </a:lnTo>
                <a:lnTo>
                  <a:pt x="106142" y="92571"/>
                </a:lnTo>
                <a:lnTo>
                  <a:pt x="84619" y="92571"/>
                </a:lnTo>
                <a:cubicBezTo>
                  <a:pt x="88746" y="99885"/>
                  <a:pt x="89926" y="107200"/>
                  <a:pt x="91400" y="114514"/>
                </a:cubicBezTo>
                <a:lnTo>
                  <a:pt x="106142" y="114514"/>
                </a:lnTo>
                <a:cubicBezTo>
                  <a:pt x="112923" y="114514"/>
                  <a:pt x="119705" y="110400"/>
                  <a:pt x="119705" y="104000"/>
                </a:cubicBezTo>
                <a:lnTo>
                  <a:pt x="119705" y="11428"/>
                </a:lnTo>
                <a:cubicBezTo>
                  <a:pt x="119705" y="5257"/>
                  <a:pt x="112923" y="0"/>
                  <a:pt x="106142"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06" name="Google Shape;1106;p91"/>
          <p:cNvSpPr/>
          <p:nvPr/>
        </p:nvSpPr>
        <p:spPr>
          <a:xfrm>
            <a:off x="16298921" y="8197617"/>
            <a:ext cx="468000" cy="419700"/>
          </a:xfrm>
          <a:custGeom>
            <a:avLst/>
            <a:gdLst/>
            <a:ahLst/>
            <a:cxnLst/>
            <a:rect l="l" t="t" r="r" b="b"/>
            <a:pathLst>
              <a:path w="120000" h="120000" extrusionOk="0">
                <a:moveTo>
                  <a:pt x="105734" y="6892"/>
                </a:moveTo>
                <a:cubicBezTo>
                  <a:pt x="104615" y="2819"/>
                  <a:pt x="100699" y="0"/>
                  <a:pt x="96783" y="0"/>
                </a:cubicBezTo>
                <a:lnTo>
                  <a:pt x="22937" y="0"/>
                </a:lnTo>
                <a:cubicBezTo>
                  <a:pt x="19020" y="0"/>
                  <a:pt x="15384" y="2819"/>
                  <a:pt x="13986" y="6892"/>
                </a:cubicBezTo>
                <a:lnTo>
                  <a:pt x="0" y="52637"/>
                </a:lnTo>
                <a:lnTo>
                  <a:pt x="0" y="112793"/>
                </a:lnTo>
                <a:cubicBezTo>
                  <a:pt x="0" y="116866"/>
                  <a:pt x="2517" y="119686"/>
                  <a:pt x="6433" y="119686"/>
                </a:cubicBezTo>
                <a:lnTo>
                  <a:pt x="13986" y="119686"/>
                </a:lnTo>
                <a:cubicBezTo>
                  <a:pt x="17902" y="119686"/>
                  <a:pt x="20419" y="116866"/>
                  <a:pt x="20419" y="112793"/>
                </a:cubicBezTo>
                <a:lnTo>
                  <a:pt x="20419" y="104020"/>
                </a:lnTo>
                <a:lnTo>
                  <a:pt x="100699" y="104020"/>
                </a:lnTo>
                <a:lnTo>
                  <a:pt x="100699" y="112793"/>
                </a:lnTo>
                <a:cubicBezTo>
                  <a:pt x="100699" y="116866"/>
                  <a:pt x="103216" y="119686"/>
                  <a:pt x="107132" y="119686"/>
                </a:cubicBezTo>
                <a:lnTo>
                  <a:pt x="113286" y="119686"/>
                </a:lnTo>
                <a:cubicBezTo>
                  <a:pt x="117202" y="119686"/>
                  <a:pt x="119720" y="116866"/>
                  <a:pt x="119720" y="112793"/>
                </a:cubicBezTo>
                <a:lnTo>
                  <a:pt x="119720" y="52637"/>
                </a:lnTo>
                <a:lnTo>
                  <a:pt x="105734" y="6892"/>
                </a:lnTo>
                <a:close/>
                <a:moveTo>
                  <a:pt x="22937" y="82715"/>
                </a:moveTo>
                <a:cubicBezTo>
                  <a:pt x="17902" y="82715"/>
                  <a:pt x="13986" y="77075"/>
                  <a:pt x="13986" y="71436"/>
                </a:cubicBezTo>
                <a:cubicBezTo>
                  <a:pt x="13986" y="65483"/>
                  <a:pt x="17342" y="59843"/>
                  <a:pt x="22937" y="59843"/>
                </a:cubicBezTo>
                <a:cubicBezTo>
                  <a:pt x="28811" y="59843"/>
                  <a:pt x="33006" y="65483"/>
                  <a:pt x="33006" y="71436"/>
                </a:cubicBezTo>
                <a:cubicBezTo>
                  <a:pt x="33006" y="77075"/>
                  <a:pt x="29370" y="82715"/>
                  <a:pt x="22937" y="82715"/>
                </a:cubicBezTo>
                <a:close/>
                <a:moveTo>
                  <a:pt x="96783" y="82715"/>
                </a:moveTo>
                <a:cubicBezTo>
                  <a:pt x="91748" y="82715"/>
                  <a:pt x="86713" y="77075"/>
                  <a:pt x="86713" y="71436"/>
                </a:cubicBezTo>
                <a:cubicBezTo>
                  <a:pt x="86713" y="65483"/>
                  <a:pt x="91748" y="59843"/>
                  <a:pt x="96783" y="59843"/>
                </a:cubicBezTo>
                <a:cubicBezTo>
                  <a:pt x="101818" y="59843"/>
                  <a:pt x="107132" y="65483"/>
                  <a:pt x="107132" y="71436"/>
                </a:cubicBezTo>
                <a:cubicBezTo>
                  <a:pt x="107132" y="77075"/>
                  <a:pt x="101818" y="82715"/>
                  <a:pt x="96783" y="82715"/>
                </a:cubicBezTo>
                <a:close/>
                <a:moveTo>
                  <a:pt x="13986" y="44177"/>
                </a:moveTo>
                <a:lnTo>
                  <a:pt x="22937" y="11279"/>
                </a:lnTo>
                <a:lnTo>
                  <a:pt x="96783" y="11279"/>
                </a:lnTo>
                <a:lnTo>
                  <a:pt x="107132" y="44177"/>
                </a:lnTo>
                <a:lnTo>
                  <a:pt x="13986" y="4417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07" name="Google Shape;1107;p91"/>
          <p:cNvSpPr/>
          <p:nvPr/>
        </p:nvSpPr>
        <p:spPr>
          <a:xfrm>
            <a:off x="20646036" y="8120411"/>
            <a:ext cx="376200" cy="555000"/>
          </a:xfrm>
          <a:custGeom>
            <a:avLst/>
            <a:gdLst/>
            <a:ahLst/>
            <a:cxnLst/>
            <a:rect l="l" t="t" r="r" b="b"/>
            <a:pathLst>
              <a:path w="120000" h="120000" extrusionOk="0">
                <a:moveTo>
                  <a:pt x="86064" y="34556"/>
                </a:moveTo>
                <a:lnTo>
                  <a:pt x="86064" y="57041"/>
                </a:lnTo>
                <a:lnTo>
                  <a:pt x="94110" y="57041"/>
                </a:lnTo>
                <a:lnTo>
                  <a:pt x="94110" y="67928"/>
                </a:lnTo>
                <a:lnTo>
                  <a:pt x="68571" y="67928"/>
                </a:lnTo>
                <a:lnTo>
                  <a:pt x="68571" y="22485"/>
                </a:lnTo>
                <a:lnTo>
                  <a:pt x="86064" y="22485"/>
                </a:lnTo>
                <a:lnTo>
                  <a:pt x="60524" y="0"/>
                </a:lnTo>
                <a:lnTo>
                  <a:pt x="34985" y="22485"/>
                </a:lnTo>
                <a:lnTo>
                  <a:pt x="52478" y="22485"/>
                </a:lnTo>
                <a:lnTo>
                  <a:pt x="52478" y="67928"/>
                </a:lnTo>
                <a:lnTo>
                  <a:pt x="26938" y="67928"/>
                </a:lnTo>
                <a:lnTo>
                  <a:pt x="26938" y="56094"/>
                </a:lnTo>
                <a:cubicBezTo>
                  <a:pt x="33586" y="54911"/>
                  <a:pt x="36734" y="49467"/>
                  <a:pt x="36734" y="45207"/>
                </a:cubicBezTo>
                <a:cubicBezTo>
                  <a:pt x="36734" y="38816"/>
                  <a:pt x="28688" y="33372"/>
                  <a:pt x="19241" y="33372"/>
                </a:cubicBezTo>
                <a:cubicBezTo>
                  <a:pt x="9446" y="33372"/>
                  <a:pt x="0" y="38816"/>
                  <a:pt x="0" y="45207"/>
                </a:cubicBezTo>
                <a:cubicBezTo>
                  <a:pt x="0" y="49467"/>
                  <a:pt x="4897" y="54911"/>
                  <a:pt x="11195" y="56094"/>
                </a:cubicBezTo>
                <a:lnTo>
                  <a:pt x="11195" y="67928"/>
                </a:lnTo>
                <a:cubicBezTo>
                  <a:pt x="11195" y="74319"/>
                  <a:pt x="17492" y="79763"/>
                  <a:pt x="26938" y="79763"/>
                </a:cubicBezTo>
                <a:lnTo>
                  <a:pt x="52478" y="79763"/>
                </a:lnTo>
                <a:lnTo>
                  <a:pt x="52478" y="97041"/>
                </a:lnTo>
                <a:cubicBezTo>
                  <a:pt x="46180" y="99171"/>
                  <a:pt x="43032" y="103431"/>
                  <a:pt x="43032" y="107692"/>
                </a:cubicBezTo>
                <a:cubicBezTo>
                  <a:pt x="43032" y="114319"/>
                  <a:pt x="51078" y="119763"/>
                  <a:pt x="60524" y="119763"/>
                </a:cubicBezTo>
                <a:cubicBezTo>
                  <a:pt x="69970" y="119763"/>
                  <a:pt x="79766" y="114319"/>
                  <a:pt x="79766" y="107692"/>
                </a:cubicBezTo>
                <a:cubicBezTo>
                  <a:pt x="79766" y="102485"/>
                  <a:pt x="74868" y="97988"/>
                  <a:pt x="68571" y="97041"/>
                </a:cubicBezTo>
                <a:lnTo>
                  <a:pt x="68571" y="79763"/>
                </a:lnTo>
                <a:lnTo>
                  <a:pt x="94110" y="79763"/>
                </a:lnTo>
                <a:cubicBezTo>
                  <a:pt x="103556" y="79763"/>
                  <a:pt x="109854" y="74319"/>
                  <a:pt x="109854" y="67928"/>
                </a:cubicBezTo>
                <a:lnTo>
                  <a:pt x="109854" y="57041"/>
                </a:lnTo>
                <a:lnTo>
                  <a:pt x="119650" y="57041"/>
                </a:lnTo>
                <a:lnTo>
                  <a:pt x="119650" y="34556"/>
                </a:lnTo>
                <a:lnTo>
                  <a:pt x="86064" y="34556"/>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08" name="Google Shape;1108;p91"/>
          <p:cNvSpPr/>
          <p:nvPr/>
        </p:nvSpPr>
        <p:spPr>
          <a:xfrm>
            <a:off x="3315460" y="10595840"/>
            <a:ext cx="622500" cy="472800"/>
          </a:xfrm>
          <a:custGeom>
            <a:avLst/>
            <a:gdLst/>
            <a:ahLst/>
            <a:cxnLst/>
            <a:rect l="l" t="t" r="r" b="b"/>
            <a:pathLst>
              <a:path w="120000" h="120000" extrusionOk="0">
                <a:moveTo>
                  <a:pt x="0" y="80093"/>
                </a:moveTo>
                <a:lnTo>
                  <a:pt x="9473" y="80093"/>
                </a:lnTo>
                <a:lnTo>
                  <a:pt x="9473" y="40744"/>
                </a:lnTo>
                <a:lnTo>
                  <a:pt x="0" y="40744"/>
                </a:lnTo>
                <a:lnTo>
                  <a:pt x="0" y="80093"/>
                </a:lnTo>
                <a:close/>
                <a:moveTo>
                  <a:pt x="14315" y="94046"/>
                </a:moveTo>
                <a:lnTo>
                  <a:pt x="24842" y="94046"/>
                </a:lnTo>
                <a:lnTo>
                  <a:pt x="24842" y="26790"/>
                </a:lnTo>
                <a:lnTo>
                  <a:pt x="14315" y="26790"/>
                </a:lnTo>
                <a:lnTo>
                  <a:pt x="14315" y="94046"/>
                </a:lnTo>
                <a:close/>
                <a:moveTo>
                  <a:pt x="110315" y="40744"/>
                </a:moveTo>
                <a:lnTo>
                  <a:pt x="110315" y="80093"/>
                </a:lnTo>
                <a:lnTo>
                  <a:pt x="119789" y="80093"/>
                </a:lnTo>
                <a:lnTo>
                  <a:pt x="119789" y="40744"/>
                </a:lnTo>
                <a:lnTo>
                  <a:pt x="110315" y="40744"/>
                </a:lnTo>
                <a:close/>
                <a:moveTo>
                  <a:pt x="94947" y="94046"/>
                </a:moveTo>
                <a:lnTo>
                  <a:pt x="104421" y="94046"/>
                </a:lnTo>
                <a:lnTo>
                  <a:pt x="104421" y="26790"/>
                </a:lnTo>
                <a:lnTo>
                  <a:pt x="94947" y="26790"/>
                </a:lnTo>
                <a:lnTo>
                  <a:pt x="94947" y="94046"/>
                </a:lnTo>
                <a:close/>
                <a:moveTo>
                  <a:pt x="82526" y="0"/>
                </a:moveTo>
                <a:lnTo>
                  <a:pt x="37473" y="0"/>
                </a:lnTo>
                <a:cubicBezTo>
                  <a:pt x="33473" y="0"/>
                  <a:pt x="29684" y="5302"/>
                  <a:pt x="29684" y="10325"/>
                </a:cubicBezTo>
                <a:lnTo>
                  <a:pt x="29684" y="110790"/>
                </a:lnTo>
                <a:cubicBezTo>
                  <a:pt x="29684" y="115813"/>
                  <a:pt x="33473" y="119720"/>
                  <a:pt x="37473" y="119720"/>
                </a:cubicBezTo>
                <a:lnTo>
                  <a:pt x="82526" y="119720"/>
                </a:lnTo>
                <a:cubicBezTo>
                  <a:pt x="86315" y="119720"/>
                  <a:pt x="90105" y="115813"/>
                  <a:pt x="90105" y="110790"/>
                </a:cubicBezTo>
                <a:lnTo>
                  <a:pt x="90105" y="10325"/>
                </a:lnTo>
                <a:cubicBezTo>
                  <a:pt x="90105" y="5302"/>
                  <a:pt x="86315" y="0"/>
                  <a:pt x="82526" y="0"/>
                </a:cubicBezTo>
                <a:close/>
                <a:moveTo>
                  <a:pt x="79578" y="106883"/>
                </a:moveTo>
                <a:lnTo>
                  <a:pt x="39368" y="106883"/>
                </a:lnTo>
                <a:lnTo>
                  <a:pt x="39368" y="13953"/>
                </a:lnTo>
                <a:lnTo>
                  <a:pt x="79578" y="13953"/>
                </a:lnTo>
                <a:lnTo>
                  <a:pt x="79578" y="10688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09" name="Google Shape;1109;p91"/>
          <p:cNvSpPr/>
          <p:nvPr/>
        </p:nvSpPr>
        <p:spPr>
          <a:xfrm>
            <a:off x="7720477" y="10571713"/>
            <a:ext cx="525900" cy="525900"/>
          </a:xfrm>
          <a:custGeom>
            <a:avLst/>
            <a:gdLst/>
            <a:ahLst/>
            <a:cxnLst/>
            <a:rect l="l" t="t" r="r" b="b"/>
            <a:pathLst>
              <a:path w="120000" h="120000" extrusionOk="0">
                <a:moveTo>
                  <a:pt x="108475" y="0"/>
                </a:moveTo>
                <a:lnTo>
                  <a:pt x="12526" y="0"/>
                </a:lnTo>
                <a:cubicBezTo>
                  <a:pt x="5762" y="0"/>
                  <a:pt x="0" y="5750"/>
                  <a:pt x="0" y="12750"/>
                </a:cubicBezTo>
                <a:lnTo>
                  <a:pt x="0" y="119750"/>
                </a:lnTo>
                <a:lnTo>
                  <a:pt x="24050" y="95750"/>
                </a:lnTo>
                <a:lnTo>
                  <a:pt x="108475" y="95750"/>
                </a:lnTo>
                <a:cubicBezTo>
                  <a:pt x="114237" y="95750"/>
                  <a:pt x="119749" y="90000"/>
                  <a:pt x="119749" y="83250"/>
                </a:cubicBezTo>
                <a:lnTo>
                  <a:pt x="119749" y="12750"/>
                </a:lnTo>
                <a:cubicBezTo>
                  <a:pt x="119749" y="5750"/>
                  <a:pt x="114237" y="0"/>
                  <a:pt x="108475" y="0"/>
                </a:cubicBezTo>
                <a:close/>
                <a:moveTo>
                  <a:pt x="95949" y="72000"/>
                </a:moveTo>
                <a:lnTo>
                  <a:pt x="71899" y="52500"/>
                </a:lnTo>
                <a:lnTo>
                  <a:pt x="71899" y="72000"/>
                </a:lnTo>
                <a:lnTo>
                  <a:pt x="24050" y="72000"/>
                </a:lnTo>
                <a:lnTo>
                  <a:pt x="24050" y="24000"/>
                </a:lnTo>
                <a:lnTo>
                  <a:pt x="71899" y="24000"/>
                </a:lnTo>
                <a:lnTo>
                  <a:pt x="71899" y="43500"/>
                </a:lnTo>
                <a:lnTo>
                  <a:pt x="95949" y="24000"/>
                </a:lnTo>
                <a:lnTo>
                  <a:pt x="95949" y="7200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10" name="Google Shape;1110;p91"/>
          <p:cNvSpPr/>
          <p:nvPr/>
        </p:nvSpPr>
        <p:spPr>
          <a:xfrm>
            <a:off x="11946975" y="10547586"/>
            <a:ext cx="574200" cy="574200"/>
          </a:xfrm>
          <a:custGeom>
            <a:avLst/>
            <a:gdLst/>
            <a:ahLst/>
            <a:cxnLst/>
            <a:rect l="l" t="t" r="r" b="b"/>
            <a:pathLst>
              <a:path w="120000" h="120000" extrusionOk="0">
                <a:moveTo>
                  <a:pt x="114742" y="16685"/>
                </a:moveTo>
                <a:lnTo>
                  <a:pt x="114742" y="13485"/>
                </a:lnTo>
                <a:cubicBezTo>
                  <a:pt x="114742" y="6171"/>
                  <a:pt x="107885" y="0"/>
                  <a:pt x="100114" y="0"/>
                </a:cubicBezTo>
                <a:cubicBezTo>
                  <a:pt x="92342" y="0"/>
                  <a:pt x="86628" y="6171"/>
                  <a:pt x="86628" y="13485"/>
                </a:cubicBezTo>
                <a:lnTo>
                  <a:pt x="86628" y="16685"/>
                </a:lnTo>
                <a:cubicBezTo>
                  <a:pt x="83428" y="16685"/>
                  <a:pt x="81371" y="18742"/>
                  <a:pt x="81371" y="21714"/>
                </a:cubicBezTo>
                <a:lnTo>
                  <a:pt x="81371" y="43657"/>
                </a:lnTo>
                <a:cubicBezTo>
                  <a:pt x="81371" y="46857"/>
                  <a:pt x="83428" y="48914"/>
                  <a:pt x="86628" y="48914"/>
                </a:cubicBezTo>
                <a:lnTo>
                  <a:pt x="114742" y="48914"/>
                </a:lnTo>
                <a:cubicBezTo>
                  <a:pt x="117714" y="48914"/>
                  <a:pt x="119771" y="46857"/>
                  <a:pt x="119771" y="43657"/>
                </a:cubicBezTo>
                <a:lnTo>
                  <a:pt x="119771" y="21714"/>
                </a:lnTo>
                <a:cubicBezTo>
                  <a:pt x="119771" y="18742"/>
                  <a:pt x="117714" y="16685"/>
                  <a:pt x="114742" y="16685"/>
                </a:cubicBezTo>
                <a:close/>
                <a:moveTo>
                  <a:pt x="109485" y="16685"/>
                </a:moveTo>
                <a:lnTo>
                  <a:pt x="91657" y="16685"/>
                </a:lnTo>
                <a:lnTo>
                  <a:pt x="91657" y="13485"/>
                </a:lnTo>
                <a:cubicBezTo>
                  <a:pt x="91657" y="8228"/>
                  <a:pt x="95314" y="4114"/>
                  <a:pt x="100114" y="4114"/>
                </a:cubicBezTo>
                <a:cubicBezTo>
                  <a:pt x="104685" y="4114"/>
                  <a:pt x="109485" y="8228"/>
                  <a:pt x="109485" y="13485"/>
                </a:cubicBezTo>
                <a:lnTo>
                  <a:pt x="109485" y="16685"/>
                </a:lnTo>
                <a:close/>
                <a:moveTo>
                  <a:pt x="96914" y="59200"/>
                </a:moveTo>
                <a:cubicBezTo>
                  <a:pt x="96914" y="61485"/>
                  <a:pt x="98057" y="63542"/>
                  <a:pt x="98057" y="65600"/>
                </a:cubicBezTo>
                <a:cubicBezTo>
                  <a:pt x="98057" y="77028"/>
                  <a:pt x="93942" y="87314"/>
                  <a:pt x="86628" y="94628"/>
                </a:cubicBezTo>
                <a:cubicBezTo>
                  <a:pt x="84571" y="90514"/>
                  <a:pt x="81371" y="87314"/>
                  <a:pt x="76114" y="87314"/>
                </a:cubicBezTo>
                <a:lnTo>
                  <a:pt x="70857" y="87314"/>
                </a:lnTo>
                <a:lnTo>
                  <a:pt x="70857" y="70857"/>
                </a:lnTo>
                <a:cubicBezTo>
                  <a:pt x="70857" y="67657"/>
                  <a:pt x="68800" y="65600"/>
                  <a:pt x="64685" y="65600"/>
                </a:cubicBezTo>
                <a:lnTo>
                  <a:pt x="32457" y="65600"/>
                </a:lnTo>
                <a:lnTo>
                  <a:pt x="32457" y="54171"/>
                </a:lnTo>
                <a:lnTo>
                  <a:pt x="43885" y="54171"/>
                </a:lnTo>
                <a:cubicBezTo>
                  <a:pt x="47085" y="54171"/>
                  <a:pt x="49142" y="52114"/>
                  <a:pt x="49142" y="48914"/>
                </a:cubicBezTo>
                <a:lnTo>
                  <a:pt x="49142" y="37485"/>
                </a:lnTo>
                <a:lnTo>
                  <a:pt x="59428" y="37485"/>
                </a:lnTo>
                <a:cubicBezTo>
                  <a:pt x="65828" y="37485"/>
                  <a:pt x="70857" y="33371"/>
                  <a:pt x="70857" y="26971"/>
                </a:cubicBezTo>
                <a:lnTo>
                  <a:pt x="70857" y="13485"/>
                </a:lnTo>
                <a:cubicBezTo>
                  <a:pt x="65828" y="11428"/>
                  <a:pt x="59428" y="10285"/>
                  <a:pt x="54171" y="10285"/>
                </a:cubicBezTo>
                <a:cubicBezTo>
                  <a:pt x="24000" y="10285"/>
                  <a:pt x="0" y="35885"/>
                  <a:pt x="0" y="65600"/>
                </a:cubicBezTo>
                <a:cubicBezTo>
                  <a:pt x="0" y="95314"/>
                  <a:pt x="24000" y="119771"/>
                  <a:pt x="54171" y="119771"/>
                </a:cubicBezTo>
                <a:cubicBezTo>
                  <a:pt x="84571" y="119771"/>
                  <a:pt x="108342" y="94628"/>
                  <a:pt x="108342" y="65600"/>
                </a:cubicBezTo>
                <a:cubicBezTo>
                  <a:pt x="108342" y="63542"/>
                  <a:pt x="108342" y="61485"/>
                  <a:pt x="108342" y="59200"/>
                </a:cubicBezTo>
                <a:lnTo>
                  <a:pt x="96914" y="59200"/>
                </a:lnTo>
                <a:close/>
                <a:moveTo>
                  <a:pt x="49142" y="108342"/>
                </a:moveTo>
                <a:cubicBezTo>
                  <a:pt x="27200" y="105142"/>
                  <a:pt x="10514" y="87314"/>
                  <a:pt x="10514" y="65600"/>
                </a:cubicBezTo>
                <a:cubicBezTo>
                  <a:pt x="10514" y="61485"/>
                  <a:pt x="11657" y="58285"/>
                  <a:pt x="11657" y="55085"/>
                </a:cubicBezTo>
                <a:lnTo>
                  <a:pt x="37714" y="81142"/>
                </a:lnTo>
                <a:lnTo>
                  <a:pt x="37714" y="87314"/>
                </a:lnTo>
                <a:cubicBezTo>
                  <a:pt x="37714" y="92571"/>
                  <a:pt x="42742" y="97828"/>
                  <a:pt x="49142" y="97828"/>
                </a:cubicBezTo>
                <a:lnTo>
                  <a:pt x="49142" y="10834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11" name="Google Shape;1111;p91"/>
          <p:cNvSpPr/>
          <p:nvPr/>
        </p:nvSpPr>
        <p:spPr>
          <a:xfrm>
            <a:off x="16274796" y="10595841"/>
            <a:ext cx="521100" cy="492300"/>
          </a:xfrm>
          <a:custGeom>
            <a:avLst/>
            <a:gdLst/>
            <a:ahLst/>
            <a:cxnLst/>
            <a:rect l="l" t="t" r="r" b="b"/>
            <a:pathLst>
              <a:path w="120000" h="120000" extrusionOk="0">
                <a:moveTo>
                  <a:pt x="59873" y="51428"/>
                </a:moveTo>
                <a:cubicBezTo>
                  <a:pt x="53052" y="51428"/>
                  <a:pt x="48505" y="58124"/>
                  <a:pt x="48505" y="64821"/>
                </a:cubicBezTo>
                <a:cubicBezTo>
                  <a:pt x="48505" y="71517"/>
                  <a:pt x="53052" y="76875"/>
                  <a:pt x="59873" y="76875"/>
                </a:cubicBezTo>
                <a:cubicBezTo>
                  <a:pt x="66694" y="76875"/>
                  <a:pt x="72505" y="71517"/>
                  <a:pt x="72505" y="64821"/>
                </a:cubicBezTo>
                <a:cubicBezTo>
                  <a:pt x="72505" y="58124"/>
                  <a:pt x="66694" y="51428"/>
                  <a:pt x="59873" y="51428"/>
                </a:cubicBezTo>
                <a:close/>
                <a:moveTo>
                  <a:pt x="96757" y="64821"/>
                </a:moveTo>
                <a:cubicBezTo>
                  <a:pt x="96757" y="42857"/>
                  <a:pt x="79578" y="25714"/>
                  <a:pt x="59873" y="25714"/>
                </a:cubicBezTo>
                <a:cubicBezTo>
                  <a:pt x="40421" y="25714"/>
                  <a:pt x="24252" y="42857"/>
                  <a:pt x="24252" y="64821"/>
                </a:cubicBezTo>
                <a:cubicBezTo>
                  <a:pt x="24252" y="78214"/>
                  <a:pt x="31073" y="90267"/>
                  <a:pt x="41431" y="97767"/>
                </a:cubicBezTo>
                <a:lnTo>
                  <a:pt x="48505" y="86785"/>
                </a:lnTo>
                <a:cubicBezTo>
                  <a:pt x="40421" y="81964"/>
                  <a:pt x="35621" y="73392"/>
                  <a:pt x="35621" y="64821"/>
                </a:cubicBezTo>
                <a:cubicBezTo>
                  <a:pt x="35621" y="51428"/>
                  <a:pt x="46736" y="39107"/>
                  <a:pt x="59873" y="39107"/>
                </a:cubicBezTo>
                <a:cubicBezTo>
                  <a:pt x="73263" y="39107"/>
                  <a:pt x="84126" y="51428"/>
                  <a:pt x="84126" y="64821"/>
                </a:cubicBezTo>
                <a:cubicBezTo>
                  <a:pt x="84126" y="74464"/>
                  <a:pt x="79578" y="83035"/>
                  <a:pt x="72505" y="86785"/>
                </a:cubicBezTo>
                <a:lnTo>
                  <a:pt x="78315" y="97767"/>
                </a:lnTo>
                <a:cubicBezTo>
                  <a:pt x="88673" y="90267"/>
                  <a:pt x="96757" y="78214"/>
                  <a:pt x="96757" y="64821"/>
                </a:cubicBezTo>
                <a:close/>
                <a:moveTo>
                  <a:pt x="59873" y="0"/>
                </a:moveTo>
                <a:cubicBezTo>
                  <a:pt x="26526" y="0"/>
                  <a:pt x="0" y="29464"/>
                  <a:pt x="0" y="64821"/>
                </a:cubicBezTo>
                <a:cubicBezTo>
                  <a:pt x="0" y="87857"/>
                  <a:pt x="11621" y="108749"/>
                  <a:pt x="30063" y="119732"/>
                </a:cubicBezTo>
                <a:lnTo>
                  <a:pt x="35621" y="108749"/>
                </a:lnTo>
                <a:cubicBezTo>
                  <a:pt x="21978" y="98839"/>
                  <a:pt x="11621" y="83035"/>
                  <a:pt x="11621" y="64821"/>
                </a:cubicBezTo>
                <a:cubicBezTo>
                  <a:pt x="11621" y="36696"/>
                  <a:pt x="33347" y="13392"/>
                  <a:pt x="59873" y="13392"/>
                </a:cubicBezTo>
                <a:cubicBezTo>
                  <a:pt x="86400" y="13392"/>
                  <a:pt x="108126" y="36696"/>
                  <a:pt x="108126" y="64821"/>
                </a:cubicBezTo>
                <a:cubicBezTo>
                  <a:pt x="108126" y="83035"/>
                  <a:pt x="99031" y="98839"/>
                  <a:pt x="84126" y="108749"/>
                </a:cubicBezTo>
                <a:lnTo>
                  <a:pt x="89936" y="119732"/>
                </a:lnTo>
                <a:cubicBezTo>
                  <a:pt x="108126" y="108749"/>
                  <a:pt x="119747" y="86785"/>
                  <a:pt x="119747" y="64821"/>
                </a:cubicBezTo>
                <a:cubicBezTo>
                  <a:pt x="119747" y="29464"/>
                  <a:pt x="93221" y="0"/>
                  <a:pt x="59873"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12" name="Google Shape;1112;p9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1116"/>
        <p:cNvGrpSpPr/>
        <p:nvPr/>
      </p:nvGrpSpPr>
      <p:grpSpPr>
        <a:xfrm>
          <a:off x="0" y="0"/>
          <a:ext cx="0" cy="0"/>
          <a:chOff x="0" y="0"/>
          <a:chExt cx="0" cy="0"/>
        </a:xfrm>
      </p:grpSpPr>
      <p:sp>
        <p:nvSpPr>
          <p:cNvPr id="1117" name="Google Shape;1117;p92"/>
          <p:cNvSpPr/>
          <p:nvPr/>
        </p:nvSpPr>
        <p:spPr>
          <a:xfrm>
            <a:off x="3370725" y="4010920"/>
            <a:ext cx="624600" cy="624600"/>
          </a:xfrm>
          <a:custGeom>
            <a:avLst/>
            <a:gdLst/>
            <a:ahLst/>
            <a:cxnLst/>
            <a:rect l="l" t="t" r="r" b="b"/>
            <a:pathLst>
              <a:path w="120000" h="120000" extrusionOk="0">
                <a:moveTo>
                  <a:pt x="60405" y="23918"/>
                </a:moveTo>
                <a:cubicBezTo>
                  <a:pt x="64662" y="23918"/>
                  <a:pt x="68716" y="20675"/>
                  <a:pt x="68716" y="16621"/>
                </a:cubicBezTo>
                <a:cubicBezTo>
                  <a:pt x="68716" y="14594"/>
                  <a:pt x="67702" y="13378"/>
                  <a:pt x="67702" y="11351"/>
                </a:cubicBezTo>
                <a:lnTo>
                  <a:pt x="60405" y="0"/>
                </a:lnTo>
                <a:lnTo>
                  <a:pt x="53108" y="11351"/>
                </a:lnTo>
                <a:cubicBezTo>
                  <a:pt x="52094" y="12364"/>
                  <a:pt x="52094" y="14594"/>
                  <a:pt x="52094" y="16621"/>
                </a:cubicBezTo>
                <a:cubicBezTo>
                  <a:pt x="52094" y="20675"/>
                  <a:pt x="56351" y="23918"/>
                  <a:pt x="60405" y="23918"/>
                </a:cubicBezTo>
                <a:close/>
                <a:moveTo>
                  <a:pt x="95878" y="37500"/>
                </a:moveTo>
                <a:lnTo>
                  <a:pt x="65675" y="37500"/>
                </a:lnTo>
                <a:lnTo>
                  <a:pt x="65675" y="30202"/>
                </a:lnTo>
                <a:lnTo>
                  <a:pt x="55337" y="30202"/>
                </a:lnTo>
                <a:lnTo>
                  <a:pt x="55337" y="37500"/>
                </a:lnTo>
                <a:lnTo>
                  <a:pt x="25135" y="37500"/>
                </a:lnTo>
                <a:cubicBezTo>
                  <a:pt x="11554" y="37500"/>
                  <a:pt x="0" y="48851"/>
                  <a:pt x="0" y="62432"/>
                </a:cubicBezTo>
                <a:cubicBezTo>
                  <a:pt x="0" y="70743"/>
                  <a:pt x="4256" y="78040"/>
                  <a:pt x="11554" y="82297"/>
                </a:cubicBezTo>
                <a:lnTo>
                  <a:pt x="11554" y="119797"/>
                </a:lnTo>
                <a:lnTo>
                  <a:pt x="109459" y="119797"/>
                </a:lnTo>
                <a:lnTo>
                  <a:pt x="109459" y="82297"/>
                </a:lnTo>
                <a:cubicBezTo>
                  <a:pt x="115743" y="78040"/>
                  <a:pt x="119797" y="70743"/>
                  <a:pt x="119797" y="62432"/>
                </a:cubicBezTo>
                <a:cubicBezTo>
                  <a:pt x="119797" y="48851"/>
                  <a:pt x="109459" y="37500"/>
                  <a:pt x="95878" y="37500"/>
                </a:cubicBezTo>
                <a:close/>
                <a:moveTo>
                  <a:pt x="95878" y="76013"/>
                </a:moveTo>
                <a:cubicBezTo>
                  <a:pt x="91621" y="76013"/>
                  <a:pt x="88581" y="73986"/>
                  <a:pt x="85540" y="71756"/>
                </a:cubicBezTo>
                <a:lnTo>
                  <a:pt x="78243" y="64459"/>
                </a:lnTo>
                <a:lnTo>
                  <a:pt x="69729" y="71756"/>
                </a:lnTo>
                <a:cubicBezTo>
                  <a:pt x="67702" y="73986"/>
                  <a:pt x="64054" y="76013"/>
                  <a:pt x="60405" y="76013"/>
                </a:cubicBezTo>
                <a:cubicBezTo>
                  <a:pt x="56756" y="76013"/>
                  <a:pt x="53108" y="73986"/>
                  <a:pt x="50067" y="71756"/>
                </a:cubicBezTo>
                <a:lnTo>
                  <a:pt x="42770" y="64459"/>
                </a:lnTo>
                <a:lnTo>
                  <a:pt x="34459" y="71756"/>
                </a:lnTo>
                <a:cubicBezTo>
                  <a:pt x="32229" y="73986"/>
                  <a:pt x="28175" y="76013"/>
                  <a:pt x="25135" y="76013"/>
                </a:cubicBezTo>
                <a:cubicBezTo>
                  <a:pt x="16621" y="76013"/>
                  <a:pt x="11554" y="69729"/>
                  <a:pt x="11554" y="62432"/>
                </a:cubicBezTo>
                <a:cubicBezTo>
                  <a:pt x="11554" y="55135"/>
                  <a:pt x="16621" y="48851"/>
                  <a:pt x="25135" y="48851"/>
                </a:cubicBezTo>
                <a:lnTo>
                  <a:pt x="95878" y="48851"/>
                </a:lnTo>
                <a:cubicBezTo>
                  <a:pt x="103175" y="48851"/>
                  <a:pt x="109459" y="55135"/>
                  <a:pt x="109459" y="62432"/>
                </a:cubicBezTo>
                <a:cubicBezTo>
                  <a:pt x="109459" y="69729"/>
                  <a:pt x="103175" y="76013"/>
                  <a:pt x="95878" y="76013"/>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18" name="Google Shape;1118;p92"/>
          <p:cNvSpPr/>
          <p:nvPr/>
        </p:nvSpPr>
        <p:spPr>
          <a:xfrm>
            <a:off x="8031710" y="4094829"/>
            <a:ext cx="512700" cy="512700"/>
          </a:xfrm>
          <a:custGeom>
            <a:avLst/>
            <a:gdLst/>
            <a:ahLst/>
            <a:cxnLst/>
            <a:rect l="l" t="t" r="r" b="b"/>
            <a:pathLst>
              <a:path w="120000" h="120000" extrusionOk="0">
                <a:moveTo>
                  <a:pt x="98181" y="72644"/>
                </a:moveTo>
                <a:cubicBezTo>
                  <a:pt x="92975" y="87768"/>
                  <a:pt x="77851" y="99421"/>
                  <a:pt x="60000" y="99421"/>
                </a:cubicBezTo>
                <a:cubicBezTo>
                  <a:pt x="38181" y="99421"/>
                  <a:pt x="20330" y="81570"/>
                  <a:pt x="20330" y="59752"/>
                </a:cubicBezTo>
                <a:cubicBezTo>
                  <a:pt x="20330" y="41900"/>
                  <a:pt x="31983" y="26776"/>
                  <a:pt x="47107" y="21570"/>
                </a:cubicBezTo>
                <a:lnTo>
                  <a:pt x="47107" y="19090"/>
                </a:lnTo>
                <a:cubicBezTo>
                  <a:pt x="47107" y="12644"/>
                  <a:pt x="48595" y="6446"/>
                  <a:pt x="49834" y="0"/>
                </a:cubicBezTo>
                <a:cubicBezTo>
                  <a:pt x="21818" y="4958"/>
                  <a:pt x="0" y="29256"/>
                  <a:pt x="0" y="59752"/>
                </a:cubicBezTo>
                <a:cubicBezTo>
                  <a:pt x="0" y="92975"/>
                  <a:pt x="26776" y="119752"/>
                  <a:pt x="60000" y="119752"/>
                </a:cubicBezTo>
                <a:cubicBezTo>
                  <a:pt x="90495" y="119752"/>
                  <a:pt x="114793" y="96694"/>
                  <a:pt x="119752" y="68677"/>
                </a:cubicBezTo>
                <a:cubicBezTo>
                  <a:pt x="113553" y="71404"/>
                  <a:pt x="107107" y="72644"/>
                  <a:pt x="99421" y="72644"/>
                </a:cubicBezTo>
                <a:lnTo>
                  <a:pt x="98181" y="72644"/>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19" name="Google Shape;1119;p92"/>
          <p:cNvSpPr/>
          <p:nvPr/>
        </p:nvSpPr>
        <p:spPr>
          <a:xfrm>
            <a:off x="8288065" y="4010921"/>
            <a:ext cx="345000" cy="340200"/>
          </a:xfrm>
          <a:custGeom>
            <a:avLst/>
            <a:gdLst/>
            <a:ahLst/>
            <a:cxnLst/>
            <a:rect l="l" t="t" r="r" b="b"/>
            <a:pathLst>
              <a:path w="120000" h="120000" extrusionOk="0">
                <a:moveTo>
                  <a:pt x="58707" y="0"/>
                </a:moveTo>
                <a:cubicBezTo>
                  <a:pt x="26584" y="0"/>
                  <a:pt x="0" y="26666"/>
                  <a:pt x="0" y="58888"/>
                </a:cubicBezTo>
                <a:cubicBezTo>
                  <a:pt x="0" y="91111"/>
                  <a:pt x="25476" y="119629"/>
                  <a:pt x="58707" y="119629"/>
                </a:cubicBezTo>
                <a:cubicBezTo>
                  <a:pt x="91938" y="119629"/>
                  <a:pt x="119630" y="91111"/>
                  <a:pt x="119630" y="58888"/>
                </a:cubicBezTo>
                <a:cubicBezTo>
                  <a:pt x="119630" y="26666"/>
                  <a:pt x="93046" y="0"/>
                  <a:pt x="58707" y="0"/>
                </a:cubicBezTo>
                <a:close/>
                <a:moveTo>
                  <a:pt x="58707" y="89259"/>
                </a:moveTo>
                <a:cubicBezTo>
                  <a:pt x="41723" y="89259"/>
                  <a:pt x="30276" y="75925"/>
                  <a:pt x="30276" y="58888"/>
                </a:cubicBezTo>
                <a:cubicBezTo>
                  <a:pt x="30276" y="41851"/>
                  <a:pt x="41723" y="30370"/>
                  <a:pt x="58707" y="30370"/>
                </a:cubicBezTo>
                <a:cubicBezTo>
                  <a:pt x="75692" y="30370"/>
                  <a:pt x="88984" y="41851"/>
                  <a:pt x="88984" y="58888"/>
                </a:cubicBezTo>
                <a:cubicBezTo>
                  <a:pt x="88984" y="75925"/>
                  <a:pt x="75692" y="89259"/>
                  <a:pt x="58707" y="8925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20" name="Google Shape;1120;p92"/>
          <p:cNvSpPr/>
          <p:nvPr/>
        </p:nvSpPr>
        <p:spPr>
          <a:xfrm>
            <a:off x="12720659" y="4034226"/>
            <a:ext cx="568500" cy="573300"/>
          </a:xfrm>
          <a:custGeom>
            <a:avLst/>
            <a:gdLst/>
            <a:ahLst/>
            <a:cxnLst/>
            <a:rect l="l" t="t" r="r" b="b"/>
            <a:pathLst>
              <a:path w="120000" h="120000" extrusionOk="0">
                <a:moveTo>
                  <a:pt x="59776" y="0"/>
                </a:moveTo>
                <a:cubicBezTo>
                  <a:pt x="26417" y="0"/>
                  <a:pt x="0" y="26839"/>
                  <a:pt x="0" y="59445"/>
                </a:cubicBezTo>
                <a:cubicBezTo>
                  <a:pt x="0" y="91829"/>
                  <a:pt x="26417" y="119778"/>
                  <a:pt x="59776" y="119778"/>
                </a:cubicBezTo>
                <a:cubicBezTo>
                  <a:pt x="93134" y="119778"/>
                  <a:pt x="119776" y="91829"/>
                  <a:pt x="119776" y="59445"/>
                </a:cubicBezTo>
                <a:cubicBezTo>
                  <a:pt x="119776" y="26839"/>
                  <a:pt x="93134" y="0"/>
                  <a:pt x="59776" y="0"/>
                </a:cubicBezTo>
                <a:close/>
                <a:moveTo>
                  <a:pt x="59776" y="107134"/>
                </a:moveTo>
                <a:cubicBezTo>
                  <a:pt x="33358" y="107134"/>
                  <a:pt x="11417" y="85619"/>
                  <a:pt x="11417" y="59445"/>
                </a:cubicBezTo>
                <a:cubicBezTo>
                  <a:pt x="11417" y="33049"/>
                  <a:pt x="33358" y="12643"/>
                  <a:pt x="59776" y="12643"/>
                </a:cubicBezTo>
                <a:cubicBezTo>
                  <a:pt x="86194" y="12643"/>
                  <a:pt x="108134" y="33049"/>
                  <a:pt x="108134" y="59445"/>
                </a:cubicBezTo>
                <a:cubicBezTo>
                  <a:pt x="108134" y="85619"/>
                  <a:pt x="86194" y="107134"/>
                  <a:pt x="59776" y="10713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21" name="Google Shape;1121;p92"/>
          <p:cNvSpPr/>
          <p:nvPr/>
        </p:nvSpPr>
        <p:spPr>
          <a:xfrm>
            <a:off x="12888452" y="4206706"/>
            <a:ext cx="228300" cy="228300"/>
          </a:xfrm>
          <a:custGeom>
            <a:avLst/>
            <a:gdLst/>
            <a:ahLst/>
            <a:cxnLst/>
            <a:rect l="l" t="t" r="r" b="b"/>
            <a:pathLst>
              <a:path w="120000" h="120000" extrusionOk="0">
                <a:moveTo>
                  <a:pt x="74101" y="45345"/>
                </a:moveTo>
                <a:lnTo>
                  <a:pt x="74101" y="0"/>
                </a:lnTo>
                <a:lnTo>
                  <a:pt x="45898" y="0"/>
                </a:lnTo>
                <a:lnTo>
                  <a:pt x="45898" y="45345"/>
                </a:lnTo>
                <a:lnTo>
                  <a:pt x="0" y="45345"/>
                </a:lnTo>
                <a:lnTo>
                  <a:pt x="0" y="76313"/>
                </a:lnTo>
                <a:lnTo>
                  <a:pt x="45898" y="76313"/>
                </a:lnTo>
                <a:lnTo>
                  <a:pt x="45898" y="119447"/>
                </a:lnTo>
                <a:lnTo>
                  <a:pt x="74101" y="119447"/>
                </a:lnTo>
                <a:lnTo>
                  <a:pt x="74101" y="76313"/>
                </a:lnTo>
                <a:lnTo>
                  <a:pt x="119447" y="76313"/>
                </a:lnTo>
                <a:lnTo>
                  <a:pt x="119447" y="45345"/>
                </a:lnTo>
                <a:lnTo>
                  <a:pt x="74101" y="45345"/>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22" name="Google Shape;1122;p92"/>
          <p:cNvSpPr/>
          <p:nvPr/>
        </p:nvSpPr>
        <p:spPr>
          <a:xfrm>
            <a:off x="17232489" y="4034226"/>
            <a:ext cx="573300" cy="540600"/>
          </a:xfrm>
          <a:custGeom>
            <a:avLst/>
            <a:gdLst/>
            <a:ahLst/>
            <a:cxnLst/>
            <a:rect l="l" t="t" r="r" b="b"/>
            <a:pathLst>
              <a:path w="120000" h="120000" extrusionOk="0">
                <a:moveTo>
                  <a:pt x="60554" y="50823"/>
                </a:moveTo>
                <a:cubicBezTo>
                  <a:pt x="72975" y="50823"/>
                  <a:pt x="84510" y="39294"/>
                  <a:pt x="84510" y="25411"/>
                </a:cubicBezTo>
                <a:cubicBezTo>
                  <a:pt x="84510" y="11529"/>
                  <a:pt x="73641" y="0"/>
                  <a:pt x="60554" y="0"/>
                </a:cubicBezTo>
                <a:cubicBezTo>
                  <a:pt x="47467" y="0"/>
                  <a:pt x="36598" y="11529"/>
                  <a:pt x="36598" y="25411"/>
                </a:cubicBezTo>
                <a:cubicBezTo>
                  <a:pt x="36598" y="39294"/>
                  <a:pt x="46802" y="50823"/>
                  <a:pt x="60554" y="50823"/>
                </a:cubicBezTo>
                <a:close/>
                <a:moveTo>
                  <a:pt x="60554" y="13411"/>
                </a:moveTo>
                <a:cubicBezTo>
                  <a:pt x="66099" y="13411"/>
                  <a:pt x="71866" y="18117"/>
                  <a:pt x="71866" y="25411"/>
                </a:cubicBezTo>
                <a:cubicBezTo>
                  <a:pt x="71866" y="32705"/>
                  <a:pt x="66765" y="37647"/>
                  <a:pt x="60554" y="37647"/>
                </a:cubicBezTo>
                <a:cubicBezTo>
                  <a:pt x="54343" y="37647"/>
                  <a:pt x="47911" y="32705"/>
                  <a:pt x="47911" y="25411"/>
                </a:cubicBezTo>
                <a:cubicBezTo>
                  <a:pt x="47911" y="18117"/>
                  <a:pt x="53678" y="13411"/>
                  <a:pt x="60554" y="13411"/>
                </a:cubicBezTo>
                <a:close/>
                <a:moveTo>
                  <a:pt x="23955" y="70117"/>
                </a:moveTo>
                <a:cubicBezTo>
                  <a:pt x="11534" y="70117"/>
                  <a:pt x="0" y="81647"/>
                  <a:pt x="0" y="95529"/>
                </a:cubicBezTo>
                <a:cubicBezTo>
                  <a:pt x="0" y="109411"/>
                  <a:pt x="10868" y="119764"/>
                  <a:pt x="23955" y="119764"/>
                </a:cubicBezTo>
                <a:cubicBezTo>
                  <a:pt x="37042" y="119764"/>
                  <a:pt x="47911" y="109411"/>
                  <a:pt x="47911" y="95529"/>
                </a:cubicBezTo>
                <a:cubicBezTo>
                  <a:pt x="47911" y="81647"/>
                  <a:pt x="37707" y="70117"/>
                  <a:pt x="23955" y="70117"/>
                </a:cubicBezTo>
                <a:close/>
                <a:moveTo>
                  <a:pt x="23955" y="107764"/>
                </a:moveTo>
                <a:cubicBezTo>
                  <a:pt x="18410" y="107764"/>
                  <a:pt x="12643" y="102352"/>
                  <a:pt x="12643" y="95529"/>
                </a:cubicBezTo>
                <a:cubicBezTo>
                  <a:pt x="12643" y="88941"/>
                  <a:pt x="17744" y="82352"/>
                  <a:pt x="23955" y="82352"/>
                </a:cubicBezTo>
                <a:cubicBezTo>
                  <a:pt x="30388" y="82352"/>
                  <a:pt x="36598" y="88941"/>
                  <a:pt x="36598" y="95529"/>
                </a:cubicBezTo>
                <a:cubicBezTo>
                  <a:pt x="36598" y="102352"/>
                  <a:pt x="30831" y="107764"/>
                  <a:pt x="23955" y="107764"/>
                </a:cubicBezTo>
                <a:close/>
                <a:moveTo>
                  <a:pt x="60554" y="58117"/>
                </a:moveTo>
                <a:cubicBezTo>
                  <a:pt x="53678" y="58117"/>
                  <a:pt x="49020" y="63529"/>
                  <a:pt x="49020" y="70117"/>
                </a:cubicBezTo>
                <a:cubicBezTo>
                  <a:pt x="49020" y="76941"/>
                  <a:pt x="54343" y="82352"/>
                  <a:pt x="60554" y="82352"/>
                </a:cubicBezTo>
                <a:cubicBezTo>
                  <a:pt x="66765" y="82352"/>
                  <a:pt x="71866" y="76941"/>
                  <a:pt x="71866" y="70117"/>
                </a:cubicBezTo>
                <a:cubicBezTo>
                  <a:pt x="71866" y="63529"/>
                  <a:pt x="66099" y="58117"/>
                  <a:pt x="60554" y="58117"/>
                </a:cubicBezTo>
                <a:close/>
                <a:moveTo>
                  <a:pt x="95822" y="70117"/>
                </a:moveTo>
                <a:cubicBezTo>
                  <a:pt x="83401" y="70117"/>
                  <a:pt x="71866" y="81647"/>
                  <a:pt x="71866" y="95529"/>
                </a:cubicBezTo>
                <a:cubicBezTo>
                  <a:pt x="71866" y="109411"/>
                  <a:pt x="82735" y="119764"/>
                  <a:pt x="95822" y="119764"/>
                </a:cubicBezTo>
                <a:cubicBezTo>
                  <a:pt x="108909" y="119764"/>
                  <a:pt x="119778" y="109411"/>
                  <a:pt x="119778" y="95529"/>
                </a:cubicBezTo>
                <a:cubicBezTo>
                  <a:pt x="119778" y="81647"/>
                  <a:pt x="109574" y="70117"/>
                  <a:pt x="95822" y="70117"/>
                </a:cubicBezTo>
                <a:close/>
                <a:moveTo>
                  <a:pt x="95822" y="107764"/>
                </a:moveTo>
                <a:cubicBezTo>
                  <a:pt x="88946" y="107764"/>
                  <a:pt x="84510" y="102352"/>
                  <a:pt x="84510" y="95529"/>
                </a:cubicBezTo>
                <a:cubicBezTo>
                  <a:pt x="84510" y="88941"/>
                  <a:pt x="88946" y="82352"/>
                  <a:pt x="95822" y="82352"/>
                </a:cubicBezTo>
                <a:cubicBezTo>
                  <a:pt x="102698" y="82352"/>
                  <a:pt x="108465" y="88941"/>
                  <a:pt x="108465" y="95529"/>
                </a:cubicBezTo>
                <a:cubicBezTo>
                  <a:pt x="108465" y="102352"/>
                  <a:pt x="102698" y="107764"/>
                  <a:pt x="95822" y="10776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23" name="Google Shape;1123;p92"/>
          <p:cNvSpPr/>
          <p:nvPr/>
        </p:nvSpPr>
        <p:spPr>
          <a:xfrm>
            <a:off x="21893473" y="4034226"/>
            <a:ext cx="568500" cy="573300"/>
          </a:xfrm>
          <a:custGeom>
            <a:avLst/>
            <a:gdLst/>
            <a:ahLst/>
            <a:cxnLst/>
            <a:rect l="l" t="t" r="r" b="b"/>
            <a:pathLst>
              <a:path w="120000" h="120000" extrusionOk="0">
                <a:moveTo>
                  <a:pt x="42222" y="59445"/>
                </a:moveTo>
                <a:cubicBezTo>
                  <a:pt x="35333" y="59445"/>
                  <a:pt x="29555" y="64990"/>
                  <a:pt x="29555" y="71866"/>
                </a:cubicBezTo>
                <a:cubicBezTo>
                  <a:pt x="29555" y="78743"/>
                  <a:pt x="35777" y="83401"/>
                  <a:pt x="42222" y="83401"/>
                </a:cubicBezTo>
                <a:cubicBezTo>
                  <a:pt x="48444" y="83401"/>
                  <a:pt x="53555" y="78743"/>
                  <a:pt x="53555" y="71866"/>
                </a:cubicBezTo>
                <a:cubicBezTo>
                  <a:pt x="53555" y="64990"/>
                  <a:pt x="47777" y="59445"/>
                  <a:pt x="42222" y="59445"/>
                </a:cubicBezTo>
                <a:close/>
                <a:moveTo>
                  <a:pt x="71777" y="42365"/>
                </a:moveTo>
                <a:cubicBezTo>
                  <a:pt x="71777" y="35489"/>
                  <a:pt x="65555" y="29722"/>
                  <a:pt x="59333" y="29722"/>
                </a:cubicBezTo>
                <a:cubicBezTo>
                  <a:pt x="52888" y="29722"/>
                  <a:pt x="47777" y="35933"/>
                  <a:pt x="47777" y="42365"/>
                </a:cubicBezTo>
                <a:cubicBezTo>
                  <a:pt x="47777" y="48576"/>
                  <a:pt x="52888" y="53678"/>
                  <a:pt x="59333" y="53678"/>
                </a:cubicBezTo>
                <a:cubicBezTo>
                  <a:pt x="65555" y="53678"/>
                  <a:pt x="71777" y="47911"/>
                  <a:pt x="71777" y="42365"/>
                </a:cubicBezTo>
                <a:close/>
                <a:moveTo>
                  <a:pt x="59333" y="0"/>
                </a:moveTo>
                <a:cubicBezTo>
                  <a:pt x="27333" y="0"/>
                  <a:pt x="0" y="26839"/>
                  <a:pt x="0" y="59445"/>
                </a:cubicBezTo>
                <a:cubicBezTo>
                  <a:pt x="0" y="91829"/>
                  <a:pt x="26666" y="119778"/>
                  <a:pt x="59333" y="119778"/>
                </a:cubicBezTo>
                <a:cubicBezTo>
                  <a:pt x="91777" y="119778"/>
                  <a:pt x="119777" y="91829"/>
                  <a:pt x="119777" y="59445"/>
                </a:cubicBezTo>
                <a:cubicBezTo>
                  <a:pt x="119777" y="26839"/>
                  <a:pt x="92444" y="0"/>
                  <a:pt x="59333" y="0"/>
                </a:cubicBezTo>
                <a:close/>
                <a:moveTo>
                  <a:pt x="59333" y="107134"/>
                </a:moveTo>
                <a:cubicBezTo>
                  <a:pt x="33111" y="107134"/>
                  <a:pt x="12444" y="85619"/>
                  <a:pt x="12444" y="59445"/>
                </a:cubicBezTo>
                <a:cubicBezTo>
                  <a:pt x="12444" y="33049"/>
                  <a:pt x="33111" y="12643"/>
                  <a:pt x="59333" y="12643"/>
                </a:cubicBezTo>
                <a:cubicBezTo>
                  <a:pt x="85555" y="12643"/>
                  <a:pt x="107333" y="33049"/>
                  <a:pt x="107333" y="59445"/>
                </a:cubicBezTo>
                <a:cubicBezTo>
                  <a:pt x="107333" y="85619"/>
                  <a:pt x="85555" y="107134"/>
                  <a:pt x="59333" y="107134"/>
                </a:cubicBezTo>
                <a:close/>
                <a:moveTo>
                  <a:pt x="77555" y="59445"/>
                </a:moveTo>
                <a:cubicBezTo>
                  <a:pt x="70666" y="59445"/>
                  <a:pt x="66222" y="64990"/>
                  <a:pt x="66222" y="71866"/>
                </a:cubicBezTo>
                <a:cubicBezTo>
                  <a:pt x="66222" y="78743"/>
                  <a:pt x="70666" y="83401"/>
                  <a:pt x="77555" y="83401"/>
                </a:cubicBezTo>
                <a:cubicBezTo>
                  <a:pt x="84444" y="83401"/>
                  <a:pt x="90000" y="78743"/>
                  <a:pt x="90000" y="71866"/>
                </a:cubicBezTo>
                <a:cubicBezTo>
                  <a:pt x="90000" y="64990"/>
                  <a:pt x="84444" y="59445"/>
                  <a:pt x="77555" y="59445"/>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24" name="Google Shape;1124;p92"/>
          <p:cNvSpPr/>
          <p:nvPr/>
        </p:nvSpPr>
        <p:spPr>
          <a:xfrm>
            <a:off x="3398693" y="6677347"/>
            <a:ext cx="568500" cy="517500"/>
          </a:xfrm>
          <a:custGeom>
            <a:avLst/>
            <a:gdLst/>
            <a:ahLst/>
            <a:cxnLst/>
            <a:rect l="l" t="t" r="r" b="b"/>
            <a:pathLst>
              <a:path w="120000" h="120000" extrusionOk="0">
                <a:moveTo>
                  <a:pt x="60444" y="26503"/>
                </a:moveTo>
                <a:lnTo>
                  <a:pt x="60444" y="0"/>
                </a:lnTo>
                <a:lnTo>
                  <a:pt x="0" y="0"/>
                </a:lnTo>
                <a:lnTo>
                  <a:pt x="0" y="119754"/>
                </a:lnTo>
                <a:lnTo>
                  <a:pt x="119777" y="119754"/>
                </a:lnTo>
                <a:lnTo>
                  <a:pt x="119777" y="26503"/>
                </a:lnTo>
                <a:lnTo>
                  <a:pt x="60444" y="26503"/>
                </a:lnTo>
                <a:close/>
                <a:moveTo>
                  <a:pt x="24000" y="106012"/>
                </a:moveTo>
                <a:lnTo>
                  <a:pt x="12444" y="106012"/>
                </a:lnTo>
                <a:lnTo>
                  <a:pt x="12444" y="93251"/>
                </a:lnTo>
                <a:lnTo>
                  <a:pt x="24000" y="93251"/>
                </a:lnTo>
                <a:lnTo>
                  <a:pt x="24000" y="106012"/>
                </a:lnTo>
                <a:close/>
                <a:moveTo>
                  <a:pt x="24000" y="79509"/>
                </a:moveTo>
                <a:lnTo>
                  <a:pt x="12444" y="79509"/>
                </a:lnTo>
                <a:lnTo>
                  <a:pt x="12444" y="66748"/>
                </a:lnTo>
                <a:lnTo>
                  <a:pt x="24000" y="66748"/>
                </a:lnTo>
                <a:lnTo>
                  <a:pt x="24000" y="79509"/>
                </a:lnTo>
                <a:close/>
                <a:moveTo>
                  <a:pt x="24000" y="53006"/>
                </a:moveTo>
                <a:lnTo>
                  <a:pt x="12444" y="53006"/>
                </a:lnTo>
                <a:lnTo>
                  <a:pt x="12444" y="40245"/>
                </a:lnTo>
                <a:lnTo>
                  <a:pt x="24000" y="40245"/>
                </a:lnTo>
                <a:lnTo>
                  <a:pt x="24000" y="53006"/>
                </a:lnTo>
                <a:close/>
                <a:moveTo>
                  <a:pt x="24000" y="26503"/>
                </a:moveTo>
                <a:lnTo>
                  <a:pt x="12444" y="26503"/>
                </a:lnTo>
                <a:lnTo>
                  <a:pt x="12444" y="13742"/>
                </a:lnTo>
                <a:lnTo>
                  <a:pt x="24000" y="13742"/>
                </a:lnTo>
                <a:lnTo>
                  <a:pt x="24000" y="26503"/>
                </a:lnTo>
                <a:close/>
                <a:moveTo>
                  <a:pt x="48000" y="106012"/>
                </a:moveTo>
                <a:lnTo>
                  <a:pt x="36444" y="106012"/>
                </a:lnTo>
                <a:lnTo>
                  <a:pt x="36444" y="93251"/>
                </a:lnTo>
                <a:lnTo>
                  <a:pt x="48000" y="93251"/>
                </a:lnTo>
                <a:lnTo>
                  <a:pt x="48000" y="106012"/>
                </a:lnTo>
                <a:close/>
                <a:moveTo>
                  <a:pt x="48000" y="79509"/>
                </a:moveTo>
                <a:lnTo>
                  <a:pt x="36444" y="79509"/>
                </a:lnTo>
                <a:lnTo>
                  <a:pt x="36444" y="66748"/>
                </a:lnTo>
                <a:lnTo>
                  <a:pt x="48000" y="66748"/>
                </a:lnTo>
                <a:lnTo>
                  <a:pt x="48000" y="79509"/>
                </a:lnTo>
                <a:close/>
                <a:moveTo>
                  <a:pt x="48000" y="53006"/>
                </a:moveTo>
                <a:lnTo>
                  <a:pt x="36444" y="53006"/>
                </a:lnTo>
                <a:lnTo>
                  <a:pt x="36444" y="40245"/>
                </a:lnTo>
                <a:lnTo>
                  <a:pt x="48000" y="40245"/>
                </a:lnTo>
                <a:lnTo>
                  <a:pt x="48000" y="53006"/>
                </a:lnTo>
                <a:close/>
                <a:moveTo>
                  <a:pt x="48000" y="26503"/>
                </a:moveTo>
                <a:lnTo>
                  <a:pt x="36444" y="26503"/>
                </a:lnTo>
                <a:lnTo>
                  <a:pt x="36444" y="13742"/>
                </a:lnTo>
                <a:lnTo>
                  <a:pt x="48000" y="13742"/>
                </a:lnTo>
                <a:lnTo>
                  <a:pt x="48000" y="26503"/>
                </a:lnTo>
                <a:close/>
                <a:moveTo>
                  <a:pt x="108444" y="106012"/>
                </a:moveTo>
                <a:lnTo>
                  <a:pt x="60444" y="106012"/>
                </a:lnTo>
                <a:lnTo>
                  <a:pt x="60444" y="93251"/>
                </a:lnTo>
                <a:lnTo>
                  <a:pt x="72000" y="93251"/>
                </a:lnTo>
                <a:lnTo>
                  <a:pt x="72000" y="79509"/>
                </a:lnTo>
                <a:lnTo>
                  <a:pt x="60444" y="79509"/>
                </a:lnTo>
                <a:lnTo>
                  <a:pt x="60444" y="66748"/>
                </a:lnTo>
                <a:lnTo>
                  <a:pt x="72000" y="66748"/>
                </a:lnTo>
                <a:lnTo>
                  <a:pt x="72000" y="53006"/>
                </a:lnTo>
                <a:lnTo>
                  <a:pt x="60444" y="53006"/>
                </a:lnTo>
                <a:lnTo>
                  <a:pt x="60444" y="40245"/>
                </a:lnTo>
                <a:lnTo>
                  <a:pt x="108444" y="40245"/>
                </a:lnTo>
                <a:lnTo>
                  <a:pt x="108444" y="106012"/>
                </a:lnTo>
                <a:close/>
                <a:moveTo>
                  <a:pt x="96000" y="53006"/>
                </a:moveTo>
                <a:lnTo>
                  <a:pt x="84444" y="53006"/>
                </a:lnTo>
                <a:lnTo>
                  <a:pt x="84444" y="66748"/>
                </a:lnTo>
                <a:lnTo>
                  <a:pt x="96000" y="66748"/>
                </a:lnTo>
                <a:lnTo>
                  <a:pt x="96000" y="53006"/>
                </a:lnTo>
                <a:close/>
                <a:moveTo>
                  <a:pt x="96000" y="79509"/>
                </a:moveTo>
                <a:lnTo>
                  <a:pt x="84444" y="79509"/>
                </a:lnTo>
                <a:lnTo>
                  <a:pt x="84444" y="93251"/>
                </a:lnTo>
                <a:lnTo>
                  <a:pt x="96000" y="93251"/>
                </a:lnTo>
                <a:lnTo>
                  <a:pt x="96000" y="7950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25" name="Google Shape;1125;p92"/>
          <p:cNvSpPr/>
          <p:nvPr/>
        </p:nvSpPr>
        <p:spPr>
          <a:xfrm>
            <a:off x="8003743" y="6737946"/>
            <a:ext cx="624600" cy="396300"/>
          </a:xfrm>
          <a:custGeom>
            <a:avLst/>
            <a:gdLst/>
            <a:ahLst/>
            <a:cxnLst/>
            <a:rect l="l" t="t" r="r" b="b"/>
            <a:pathLst>
              <a:path w="120000" h="120000" extrusionOk="0">
                <a:moveTo>
                  <a:pt x="81081" y="50928"/>
                </a:moveTo>
                <a:cubicBezTo>
                  <a:pt x="90608" y="50928"/>
                  <a:pt x="97905" y="41061"/>
                  <a:pt x="97905" y="26419"/>
                </a:cubicBezTo>
                <a:cubicBezTo>
                  <a:pt x="97905" y="11458"/>
                  <a:pt x="90608" y="0"/>
                  <a:pt x="81081" y="0"/>
                </a:cubicBezTo>
                <a:cubicBezTo>
                  <a:pt x="71756" y="0"/>
                  <a:pt x="64459" y="11458"/>
                  <a:pt x="64459" y="26419"/>
                </a:cubicBezTo>
                <a:cubicBezTo>
                  <a:pt x="64459" y="41061"/>
                  <a:pt x="71756" y="50928"/>
                  <a:pt x="81081" y="50928"/>
                </a:cubicBezTo>
                <a:close/>
                <a:moveTo>
                  <a:pt x="37500" y="50928"/>
                </a:moveTo>
                <a:cubicBezTo>
                  <a:pt x="46824" y="50928"/>
                  <a:pt x="54121" y="41061"/>
                  <a:pt x="54121" y="26419"/>
                </a:cubicBezTo>
                <a:cubicBezTo>
                  <a:pt x="54121" y="11458"/>
                  <a:pt x="46824" y="0"/>
                  <a:pt x="37500" y="0"/>
                </a:cubicBezTo>
                <a:cubicBezTo>
                  <a:pt x="27972" y="0"/>
                  <a:pt x="21689" y="11458"/>
                  <a:pt x="21689" y="26419"/>
                </a:cubicBezTo>
                <a:cubicBezTo>
                  <a:pt x="21689" y="41061"/>
                  <a:pt x="27972" y="50928"/>
                  <a:pt x="37500" y="50928"/>
                </a:cubicBezTo>
                <a:close/>
                <a:moveTo>
                  <a:pt x="37500" y="68753"/>
                </a:moveTo>
                <a:cubicBezTo>
                  <a:pt x="24932" y="68753"/>
                  <a:pt x="0" y="78620"/>
                  <a:pt x="0" y="98355"/>
                </a:cubicBezTo>
                <a:lnTo>
                  <a:pt x="0" y="119681"/>
                </a:lnTo>
                <a:lnTo>
                  <a:pt x="76013" y="119681"/>
                </a:lnTo>
                <a:lnTo>
                  <a:pt x="76013" y="98355"/>
                </a:lnTo>
                <a:cubicBezTo>
                  <a:pt x="76013" y="78620"/>
                  <a:pt x="49864" y="68753"/>
                  <a:pt x="37500" y="68753"/>
                </a:cubicBezTo>
                <a:close/>
                <a:moveTo>
                  <a:pt x="81081" y="68753"/>
                </a:moveTo>
                <a:cubicBezTo>
                  <a:pt x="80067" y="68753"/>
                  <a:pt x="78040" y="68753"/>
                  <a:pt x="76013" y="68753"/>
                </a:cubicBezTo>
                <a:cubicBezTo>
                  <a:pt x="82297" y="75437"/>
                  <a:pt x="86351" y="86896"/>
                  <a:pt x="86351" y="98355"/>
                </a:cubicBezTo>
                <a:lnTo>
                  <a:pt x="86351" y="119681"/>
                </a:lnTo>
                <a:lnTo>
                  <a:pt x="119797" y="119681"/>
                </a:lnTo>
                <a:lnTo>
                  <a:pt x="119797" y="98355"/>
                </a:lnTo>
                <a:cubicBezTo>
                  <a:pt x="119797" y="78620"/>
                  <a:pt x="93648" y="68753"/>
                  <a:pt x="81081" y="68753"/>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26" name="Google Shape;1126;p92"/>
          <p:cNvSpPr/>
          <p:nvPr/>
        </p:nvSpPr>
        <p:spPr>
          <a:xfrm>
            <a:off x="12660065" y="6761257"/>
            <a:ext cx="685200" cy="372900"/>
          </a:xfrm>
          <a:custGeom>
            <a:avLst/>
            <a:gdLst/>
            <a:ahLst/>
            <a:cxnLst/>
            <a:rect l="l" t="t" r="r" b="b"/>
            <a:pathLst>
              <a:path w="120000" h="120000" extrusionOk="0">
                <a:moveTo>
                  <a:pt x="39814" y="45811"/>
                </a:moveTo>
                <a:lnTo>
                  <a:pt x="25555" y="45811"/>
                </a:lnTo>
                <a:lnTo>
                  <a:pt x="25555" y="19487"/>
                </a:lnTo>
                <a:lnTo>
                  <a:pt x="15185" y="19487"/>
                </a:lnTo>
                <a:lnTo>
                  <a:pt x="15185" y="45811"/>
                </a:lnTo>
                <a:lnTo>
                  <a:pt x="0" y="45811"/>
                </a:lnTo>
                <a:lnTo>
                  <a:pt x="0" y="64957"/>
                </a:lnTo>
                <a:lnTo>
                  <a:pt x="15185" y="64957"/>
                </a:lnTo>
                <a:lnTo>
                  <a:pt x="15185" y="91282"/>
                </a:lnTo>
                <a:lnTo>
                  <a:pt x="25555" y="91282"/>
                </a:lnTo>
                <a:lnTo>
                  <a:pt x="25555" y="64957"/>
                </a:lnTo>
                <a:lnTo>
                  <a:pt x="39814" y="64957"/>
                </a:lnTo>
                <a:lnTo>
                  <a:pt x="39814" y="45811"/>
                </a:lnTo>
                <a:close/>
                <a:moveTo>
                  <a:pt x="90370" y="56410"/>
                </a:moveTo>
                <a:cubicBezTo>
                  <a:pt x="97962" y="56410"/>
                  <a:pt x="104629" y="44102"/>
                  <a:pt x="104629" y="28034"/>
                </a:cubicBezTo>
                <a:cubicBezTo>
                  <a:pt x="104629" y="12307"/>
                  <a:pt x="97962" y="0"/>
                  <a:pt x="90370" y="0"/>
                </a:cubicBezTo>
                <a:cubicBezTo>
                  <a:pt x="88333" y="0"/>
                  <a:pt x="86481" y="1709"/>
                  <a:pt x="85555" y="1709"/>
                </a:cubicBezTo>
                <a:cubicBezTo>
                  <a:pt x="88333" y="8888"/>
                  <a:pt x="90370" y="17777"/>
                  <a:pt x="90370" y="28034"/>
                </a:cubicBezTo>
                <a:cubicBezTo>
                  <a:pt x="90370" y="38632"/>
                  <a:pt x="88333" y="45811"/>
                  <a:pt x="85555" y="54358"/>
                </a:cubicBezTo>
                <a:cubicBezTo>
                  <a:pt x="86481" y="54358"/>
                  <a:pt x="88333" y="56410"/>
                  <a:pt x="90370" y="56410"/>
                </a:cubicBezTo>
                <a:close/>
                <a:moveTo>
                  <a:pt x="64629" y="56410"/>
                </a:moveTo>
                <a:cubicBezTo>
                  <a:pt x="73148" y="56410"/>
                  <a:pt x="79814" y="44102"/>
                  <a:pt x="79814" y="28034"/>
                </a:cubicBezTo>
                <a:cubicBezTo>
                  <a:pt x="79814" y="12307"/>
                  <a:pt x="72777" y="0"/>
                  <a:pt x="64629" y="0"/>
                </a:cubicBezTo>
                <a:cubicBezTo>
                  <a:pt x="56481" y="0"/>
                  <a:pt x="50370" y="12307"/>
                  <a:pt x="50370" y="28034"/>
                </a:cubicBezTo>
                <a:cubicBezTo>
                  <a:pt x="50370" y="44102"/>
                  <a:pt x="57037" y="56410"/>
                  <a:pt x="64629" y="56410"/>
                </a:cubicBezTo>
                <a:close/>
                <a:moveTo>
                  <a:pt x="97962" y="75555"/>
                </a:moveTo>
                <a:cubicBezTo>
                  <a:pt x="101666" y="82735"/>
                  <a:pt x="104629" y="91282"/>
                  <a:pt x="104629" y="101880"/>
                </a:cubicBezTo>
                <a:lnTo>
                  <a:pt x="104629" y="119658"/>
                </a:lnTo>
                <a:lnTo>
                  <a:pt x="119814" y="119658"/>
                </a:lnTo>
                <a:lnTo>
                  <a:pt x="119814" y="101880"/>
                </a:lnTo>
                <a:cubicBezTo>
                  <a:pt x="119814" y="87863"/>
                  <a:pt x="107407" y="78974"/>
                  <a:pt x="97962" y="75555"/>
                </a:cubicBezTo>
                <a:close/>
                <a:moveTo>
                  <a:pt x="64629" y="73846"/>
                </a:moveTo>
                <a:cubicBezTo>
                  <a:pt x="55185" y="73846"/>
                  <a:pt x="35185" y="82735"/>
                  <a:pt x="35185" y="101880"/>
                </a:cubicBezTo>
                <a:lnTo>
                  <a:pt x="35185" y="119658"/>
                </a:lnTo>
                <a:lnTo>
                  <a:pt x="95000" y="119658"/>
                </a:lnTo>
                <a:lnTo>
                  <a:pt x="95000" y="101880"/>
                </a:lnTo>
                <a:cubicBezTo>
                  <a:pt x="95000" y="82735"/>
                  <a:pt x="75185" y="73846"/>
                  <a:pt x="64629" y="73846"/>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27" name="Google Shape;1127;p92"/>
          <p:cNvSpPr/>
          <p:nvPr/>
        </p:nvSpPr>
        <p:spPr>
          <a:xfrm>
            <a:off x="17265118" y="6677346"/>
            <a:ext cx="512700" cy="545400"/>
          </a:xfrm>
          <a:custGeom>
            <a:avLst/>
            <a:gdLst/>
            <a:ahLst/>
            <a:cxnLst/>
            <a:rect l="l" t="t" r="r" b="b"/>
            <a:pathLst>
              <a:path w="120000" h="120000" extrusionOk="0">
                <a:moveTo>
                  <a:pt x="79090" y="57553"/>
                </a:moveTo>
                <a:lnTo>
                  <a:pt x="79090" y="19106"/>
                </a:lnTo>
                <a:lnTo>
                  <a:pt x="60000" y="0"/>
                </a:lnTo>
                <a:lnTo>
                  <a:pt x="39669" y="19106"/>
                </a:lnTo>
                <a:lnTo>
                  <a:pt x="39669" y="32388"/>
                </a:lnTo>
                <a:lnTo>
                  <a:pt x="0" y="32388"/>
                </a:lnTo>
                <a:lnTo>
                  <a:pt x="0" y="119766"/>
                </a:lnTo>
                <a:lnTo>
                  <a:pt x="119752" y="119766"/>
                </a:lnTo>
                <a:lnTo>
                  <a:pt x="119752" y="57553"/>
                </a:lnTo>
                <a:lnTo>
                  <a:pt x="79090" y="57553"/>
                </a:lnTo>
                <a:close/>
                <a:moveTo>
                  <a:pt x="26776" y="106485"/>
                </a:moveTo>
                <a:lnTo>
                  <a:pt x="12892" y="106485"/>
                </a:lnTo>
                <a:lnTo>
                  <a:pt x="12892" y="94601"/>
                </a:lnTo>
                <a:lnTo>
                  <a:pt x="26776" y="94601"/>
                </a:lnTo>
                <a:lnTo>
                  <a:pt x="26776" y="106485"/>
                </a:lnTo>
                <a:close/>
                <a:moveTo>
                  <a:pt x="26776" y="81320"/>
                </a:moveTo>
                <a:lnTo>
                  <a:pt x="12892" y="81320"/>
                </a:lnTo>
                <a:lnTo>
                  <a:pt x="12892" y="69436"/>
                </a:lnTo>
                <a:lnTo>
                  <a:pt x="26776" y="69436"/>
                </a:lnTo>
                <a:lnTo>
                  <a:pt x="26776" y="81320"/>
                </a:lnTo>
                <a:close/>
                <a:moveTo>
                  <a:pt x="26776" y="57553"/>
                </a:moveTo>
                <a:lnTo>
                  <a:pt x="12892" y="57553"/>
                </a:lnTo>
                <a:lnTo>
                  <a:pt x="12892" y="44271"/>
                </a:lnTo>
                <a:lnTo>
                  <a:pt x="26776" y="44271"/>
                </a:lnTo>
                <a:lnTo>
                  <a:pt x="26776" y="57553"/>
                </a:lnTo>
                <a:close/>
                <a:moveTo>
                  <a:pt x="66198" y="106485"/>
                </a:moveTo>
                <a:lnTo>
                  <a:pt x="52314" y="106485"/>
                </a:lnTo>
                <a:lnTo>
                  <a:pt x="52314" y="94601"/>
                </a:lnTo>
                <a:lnTo>
                  <a:pt x="66198" y="94601"/>
                </a:lnTo>
                <a:lnTo>
                  <a:pt x="66198" y="106485"/>
                </a:lnTo>
                <a:close/>
                <a:moveTo>
                  <a:pt x="66198" y="81320"/>
                </a:moveTo>
                <a:lnTo>
                  <a:pt x="52314" y="81320"/>
                </a:lnTo>
                <a:lnTo>
                  <a:pt x="52314" y="69436"/>
                </a:lnTo>
                <a:lnTo>
                  <a:pt x="66198" y="69436"/>
                </a:lnTo>
                <a:lnTo>
                  <a:pt x="66198" y="81320"/>
                </a:lnTo>
                <a:close/>
                <a:moveTo>
                  <a:pt x="66198" y="57553"/>
                </a:moveTo>
                <a:lnTo>
                  <a:pt x="52314" y="57553"/>
                </a:lnTo>
                <a:lnTo>
                  <a:pt x="52314" y="44271"/>
                </a:lnTo>
                <a:lnTo>
                  <a:pt x="66198" y="44271"/>
                </a:lnTo>
                <a:lnTo>
                  <a:pt x="66198" y="57553"/>
                </a:lnTo>
                <a:close/>
                <a:moveTo>
                  <a:pt x="66198" y="32388"/>
                </a:moveTo>
                <a:lnTo>
                  <a:pt x="52314" y="32388"/>
                </a:lnTo>
                <a:lnTo>
                  <a:pt x="52314" y="19106"/>
                </a:lnTo>
                <a:lnTo>
                  <a:pt x="66198" y="19106"/>
                </a:lnTo>
                <a:lnTo>
                  <a:pt x="66198" y="32388"/>
                </a:lnTo>
                <a:close/>
                <a:moveTo>
                  <a:pt x="105867" y="106485"/>
                </a:moveTo>
                <a:lnTo>
                  <a:pt x="92975" y="106485"/>
                </a:lnTo>
                <a:lnTo>
                  <a:pt x="92975" y="94601"/>
                </a:lnTo>
                <a:lnTo>
                  <a:pt x="105867" y="94601"/>
                </a:lnTo>
                <a:lnTo>
                  <a:pt x="105867" y="106485"/>
                </a:lnTo>
                <a:close/>
                <a:moveTo>
                  <a:pt x="105867" y="81320"/>
                </a:moveTo>
                <a:lnTo>
                  <a:pt x="92975" y="81320"/>
                </a:lnTo>
                <a:lnTo>
                  <a:pt x="92975" y="69436"/>
                </a:lnTo>
                <a:lnTo>
                  <a:pt x="105867" y="69436"/>
                </a:lnTo>
                <a:lnTo>
                  <a:pt x="105867" y="8132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28" name="Google Shape;1128;p92"/>
          <p:cNvSpPr/>
          <p:nvPr/>
        </p:nvSpPr>
        <p:spPr>
          <a:xfrm>
            <a:off x="21893473" y="6649379"/>
            <a:ext cx="568500" cy="573300"/>
          </a:xfrm>
          <a:custGeom>
            <a:avLst/>
            <a:gdLst/>
            <a:ahLst/>
            <a:cxnLst/>
            <a:rect l="l" t="t" r="r" b="b"/>
            <a:pathLst>
              <a:path w="120000" h="120000" extrusionOk="0">
                <a:moveTo>
                  <a:pt x="59333" y="0"/>
                </a:moveTo>
                <a:cubicBezTo>
                  <a:pt x="27333" y="0"/>
                  <a:pt x="0" y="27948"/>
                  <a:pt x="0" y="60554"/>
                </a:cubicBezTo>
                <a:cubicBezTo>
                  <a:pt x="0" y="92939"/>
                  <a:pt x="26666" y="119778"/>
                  <a:pt x="59333" y="119778"/>
                </a:cubicBezTo>
                <a:cubicBezTo>
                  <a:pt x="91777" y="119778"/>
                  <a:pt x="119777" y="92939"/>
                  <a:pt x="119777" y="60554"/>
                </a:cubicBezTo>
                <a:cubicBezTo>
                  <a:pt x="119777" y="27948"/>
                  <a:pt x="92444" y="0"/>
                  <a:pt x="59333" y="0"/>
                </a:cubicBezTo>
                <a:close/>
                <a:moveTo>
                  <a:pt x="80888" y="36598"/>
                </a:moveTo>
                <a:cubicBezTo>
                  <a:pt x="85555" y="36598"/>
                  <a:pt x="90000" y="39482"/>
                  <a:pt x="90000" y="44584"/>
                </a:cubicBezTo>
                <a:cubicBezTo>
                  <a:pt x="90000" y="49685"/>
                  <a:pt x="85555" y="53678"/>
                  <a:pt x="80888" y="53678"/>
                </a:cubicBezTo>
                <a:cubicBezTo>
                  <a:pt x="76444" y="53678"/>
                  <a:pt x="71777" y="49685"/>
                  <a:pt x="71777" y="44584"/>
                </a:cubicBezTo>
                <a:cubicBezTo>
                  <a:pt x="71777" y="39482"/>
                  <a:pt x="76444" y="36598"/>
                  <a:pt x="80888" y="36598"/>
                </a:cubicBezTo>
                <a:close/>
                <a:moveTo>
                  <a:pt x="38666" y="36598"/>
                </a:moveTo>
                <a:cubicBezTo>
                  <a:pt x="43333" y="36598"/>
                  <a:pt x="47777" y="39482"/>
                  <a:pt x="47777" y="44584"/>
                </a:cubicBezTo>
                <a:cubicBezTo>
                  <a:pt x="47777" y="49685"/>
                  <a:pt x="43333" y="53678"/>
                  <a:pt x="38666" y="53678"/>
                </a:cubicBezTo>
                <a:cubicBezTo>
                  <a:pt x="34222" y="53678"/>
                  <a:pt x="29555" y="49685"/>
                  <a:pt x="29555" y="44584"/>
                </a:cubicBezTo>
                <a:cubicBezTo>
                  <a:pt x="29555" y="39482"/>
                  <a:pt x="34222" y="36598"/>
                  <a:pt x="38666" y="36598"/>
                </a:cubicBezTo>
                <a:close/>
                <a:moveTo>
                  <a:pt x="59333" y="95822"/>
                </a:moveTo>
                <a:cubicBezTo>
                  <a:pt x="44444" y="95822"/>
                  <a:pt x="30666" y="85619"/>
                  <a:pt x="26222" y="71866"/>
                </a:cubicBezTo>
                <a:lnTo>
                  <a:pt x="93555" y="71866"/>
                </a:lnTo>
                <a:cubicBezTo>
                  <a:pt x="88888" y="85619"/>
                  <a:pt x="75333" y="95822"/>
                  <a:pt x="59333" y="95822"/>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29" name="Google Shape;1129;p92"/>
          <p:cNvSpPr/>
          <p:nvPr/>
        </p:nvSpPr>
        <p:spPr>
          <a:xfrm>
            <a:off x="3459286" y="9264526"/>
            <a:ext cx="484800" cy="573300"/>
          </a:xfrm>
          <a:custGeom>
            <a:avLst/>
            <a:gdLst/>
            <a:ahLst/>
            <a:cxnLst/>
            <a:rect l="l" t="t" r="r" b="b"/>
            <a:pathLst>
              <a:path w="120000" h="120000" extrusionOk="0">
                <a:moveTo>
                  <a:pt x="59084" y="119778"/>
                </a:moveTo>
                <a:cubicBezTo>
                  <a:pt x="67189" y="119778"/>
                  <a:pt x="73986" y="114011"/>
                  <a:pt x="73986" y="108243"/>
                </a:cubicBezTo>
                <a:lnTo>
                  <a:pt x="45751" y="108243"/>
                </a:lnTo>
                <a:cubicBezTo>
                  <a:pt x="45751" y="114011"/>
                  <a:pt x="52549" y="119778"/>
                  <a:pt x="59084" y="119778"/>
                </a:cubicBezTo>
                <a:close/>
                <a:moveTo>
                  <a:pt x="104836" y="84288"/>
                </a:moveTo>
                <a:lnTo>
                  <a:pt x="104836" y="51238"/>
                </a:lnTo>
                <a:cubicBezTo>
                  <a:pt x="104836" y="33049"/>
                  <a:pt x="90196" y="18188"/>
                  <a:pt x="70065" y="13752"/>
                </a:cubicBezTo>
                <a:lnTo>
                  <a:pt x="70065" y="9094"/>
                </a:lnTo>
                <a:cubicBezTo>
                  <a:pt x="70065" y="4658"/>
                  <a:pt x="65359" y="0"/>
                  <a:pt x="59084" y="0"/>
                </a:cubicBezTo>
                <a:cubicBezTo>
                  <a:pt x="53071" y="0"/>
                  <a:pt x="49934" y="4658"/>
                  <a:pt x="49934" y="9094"/>
                </a:cubicBezTo>
                <a:lnTo>
                  <a:pt x="49934" y="13752"/>
                </a:lnTo>
                <a:cubicBezTo>
                  <a:pt x="28235" y="18188"/>
                  <a:pt x="13594" y="33049"/>
                  <a:pt x="13594" y="51238"/>
                </a:cubicBezTo>
                <a:lnTo>
                  <a:pt x="13594" y="84288"/>
                </a:lnTo>
                <a:lnTo>
                  <a:pt x="0" y="95822"/>
                </a:lnTo>
                <a:lnTo>
                  <a:pt x="0" y="101367"/>
                </a:lnTo>
                <a:lnTo>
                  <a:pt x="119738" y="101367"/>
                </a:lnTo>
                <a:lnTo>
                  <a:pt x="119738" y="95822"/>
                </a:lnTo>
                <a:lnTo>
                  <a:pt x="104836" y="8428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30" name="Google Shape;1130;p92"/>
          <p:cNvSpPr/>
          <p:nvPr/>
        </p:nvSpPr>
        <p:spPr>
          <a:xfrm>
            <a:off x="8087640" y="9264526"/>
            <a:ext cx="484800" cy="573300"/>
          </a:xfrm>
          <a:custGeom>
            <a:avLst/>
            <a:gdLst/>
            <a:ahLst/>
            <a:cxnLst/>
            <a:rect l="l" t="t" r="r" b="b"/>
            <a:pathLst>
              <a:path w="120000" h="120000" extrusionOk="0">
                <a:moveTo>
                  <a:pt x="60524" y="119778"/>
                </a:moveTo>
                <a:cubicBezTo>
                  <a:pt x="68646" y="119778"/>
                  <a:pt x="73886" y="114011"/>
                  <a:pt x="73886" y="108243"/>
                </a:cubicBezTo>
                <a:lnTo>
                  <a:pt x="45589" y="108243"/>
                </a:lnTo>
                <a:cubicBezTo>
                  <a:pt x="45589" y="114011"/>
                  <a:pt x="52401" y="119778"/>
                  <a:pt x="60524" y="119778"/>
                </a:cubicBezTo>
                <a:close/>
                <a:moveTo>
                  <a:pt x="106375" y="84288"/>
                </a:moveTo>
                <a:lnTo>
                  <a:pt x="106375" y="51238"/>
                </a:lnTo>
                <a:cubicBezTo>
                  <a:pt x="106375" y="33049"/>
                  <a:pt x="91441" y="18188"/>
                  <a:pt x="71266" y="13752"/>
                </a:cubicBezTo>
                <a:lnTo>
                  <a:pt x="71266" y="9094"/>
                </a:lnTo>
                <a:cubicBezTo>
                  <a:pt x="71266" y="4658"/>
                  <a:pt x="65764" y="0"/>
                  <a:pt x="60524" y="0"/>
                </a:cubicBezTo>
                <a:cubicBezTo>
                  <a:pt x="55021" y="0"/>
                  <a:pt x="49781" y="4658"/>
                  <a:pt x="49781" y="9094"/>
                </a:cubicBezTo>
                <a:lnTo>
                  <a:pt x="49781" y="13752"/>
                </a:lnTo>
                <a:cubicBezTo>
                  <a:pt x="29606" y="18188"/>
                  <a:pt x="14672" y="33049"/>
                  <a:pt x="14672" y="51238"/>
                </a:cubicBezTo>
                <a:lnTo>
                  <a:pt x="14672" y="84288"/>
                </a:lnTo>
                <a:lnTo>
                  <a:pt x="0" y="95822"/>
                </a:lnTo>
                <a:lnTo>
                  <a:pt x="0" y="101367"/>
                </a:lnTo>
                <a:lnTo>
                  <a:pt x="119737" y="101367"/>
                </a:lnTo>
                <a:lnTo>
                  <a:pt x="119737" y="95822"/>
                </a:lnTo>
                <a:lnTo>
                  <a:pt x="106375" y="84288"/>
                </a:lnTo>
                <a:close/>
                <a:moveTo>
                  <a:pt x="91441" y="90055"/>
                </a:moveTo>
                <a:lnTo>
                  <a:pt x="28296" y="90055"/>
                </a:lnTo>
                <a:lnTo>
                  <a:pt x="28296" y="51238"/>
                </a:lnTo>
                <a:cubicBezTo>
                  <a:pt x="28296" y="36377"/>
                  <a:pt x="42969" y="23955"/>
                  <a:pt x="60524" y="23955"/>
                </a:cubicBezTo>
                <a:cubicBezTo>
                  <a:pt x="78078" y="23955"/>
                  <a:pt x="91441" y="36377"/>
                  <a:pt x="91441" y="51238"/>
                </a:cubicBezTo>
                <a:lnTo>
                  <a:pt x="91441" y="9005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31" name="Google Shape;1131;p92"/>
          <p:cNvSpPr/>
          <p:nvPr/>
        </p:nvSpPr>
        <p:spPr>
          <a:xfrm>
            <a:off x="12743965" y="9264526"/>
            <a:ext cx="512700" cy="573300"/>
          </a:xfrm>
          <a:custGeom>
            <a:avLst/>
            <a:gdLst/>
            <a:ahLst/>
            <a:cxnLst/>
            <a:rect l="l" t="t" r="r" b="b"/>
            <a:pathLst>
              <a:path w="120000" h="120000" extrusionOk="0">
                <a:moveTo>
                  <a:pt x="57272" y="119778"/>
                </a:moveTo>
                <a:cubicBezTo>
                  <a:pt x="63719" y="119778"/>
                  <a:pt x="69917" y="114011"/>
                  <a:pt x="69917" y="108243"/>
                </a:cubicBezTo>
                <a:lnTo>
                  <a:pt x="43140" y="108243"/>
                </a:lnTo>
                <a:cubicBezTo>
                  <a:pt x="43140" y="114011"/>
                  <a:pt x="49586" y="119778"/>
                  <a:pt x="57272" y="119778"/>
                </a:cubicBezTo>
                <a:close/>
                <a:moveTo>
                  <a:pt x="100661" y="51238"/>
                </a:moveTo>
                <a:cubicBezTo>
                  <a:pt x="100661" y="33049"/>
                  <a:pt x="86528" y="18188"/>
                  <a:pt x="66198" y="13752"/>
                </a:cubicBezTo>
                <a:lnTo>
                  <a:pt x="66198" y="9094"/>
                </a:lnTo>
                <a:cubicBezTo>
                  <a:pt x="66198" y="4658"/>
                  <a:pt x="62975" y="0"/>
                  <a:pt x="57272" y="0"/>
                </a:cubicBezTo>
                <a:cubicBezTo>
                  <a:pt x="51570" y="0"/>
                  <a:pt x="47107" y="4658"/>
                  <a:pt x="47107" y="9094"/>
                </a:cubicBezTo>
                <a:lnTo>
                  <a:pt x="47107" y="13752"/>
                </a:lnTo>
                <a:cubicBezTo>
                  <a:pt x="43140" y="13752"/>
                  <a:pt x="39421" y="14861"/>
                  <a:pt x="36942" y="17079"/>
                </a:cubicBezTo>
                <a:lnTo>
                  <a:pt x="100661" y="72975"/>
                </a:lnTo>
                <a:lnTo>
                  <a:pt x="100661" y="51238"/>
                </a:lnTo>
                <a:close/>
                <a:moveTo>
                  <a:pt x="97933" y="101367"/>
                </a:moveTo>
                <a:lnTo>
                  <a:pt x="110826" y="114011"/>
                </a:lnTo>
                <a:lnTo>
                  <a:pt x="119752" y="106025"/>
                </a:lnTo>
                <a:lnTo>
                  <a:pt x="8925" y="6876"/>
                </a:lnTo>
                <a:lnTo>
                  <a:pt x="0" y="13752"/>
                </a:lnTo>
                <a:lnTo>
                  <a:pt x="19090" y="31940"/>
                </a:lnTo>
                <a:cubicBezTo>
                  <a:pt x="15123" y="37707"/>
                  <a:pt x="13884" y="44362"/>
                  <a:pt x="13884" y="51238"/>
                </a:cubicBezTo>
                <a:lnTo>
                  <a:pt x="13884" y="84288"/>
                </a:lnTo>
                <a:lnTo>
                  <a:pt x="0" y="95822"/>
                </a:lnTo>
                <a:lnTo>
                  <a:pt x="0" y="101367"/>
                </a:lnTo>
                <a:lnTo>
                  <a:pt x="97933" y="10136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32" name="Google Shape;1132;p92"/>
          <p:cNvSpPr/>
          <p:nvPr/>
        </p:nvSpPr>
        <p:spPr>
          <a:xfrm>
            <a:off x="17204523" y="9264526"/>
            <a:ext cx="596700" cy="573300"/>
          </a:xfrm>
          <a:custGeom>
            <a:avLst/>
            <a:gdLst/>
            <a:ahLst/>
            <a:cxnLst/>
            <a:rect l="l" t="t" r="r" b="b"/>
            <a:pathLst>
              <a:path w="120000" h="120000" extrusionOk="0">
                <a:moveTo>
                  <a:pt x="31590" y="10203"/>
                </a:moveTo>
                <a:lnTo>
                  <a:pt x="23957" y="1109"/>
                </a:lnTo>
                <a:cubicBezTo>
                  <a:pt x="10812" y="12643"/>
                  <a:pt x="1060" y="29722"/>
                  <a:pt x="0" y="47911"/>
                </a:cubicBezTo>
                <a:lnTo>
                  <a:pt x="11872" y="47911"/>
                </a:lnTo>
                <a:cubicBezTo>
                  <a:pt x="12932" y="31940"/>
                  <a:pt x="19505" y="18188"/>
                  <a:pt x="31590" y="10203"/>
                </a:cubicBezTo>
                <a:close/>
                <a:moveTo>
                  <a:pt x="108975" y="47911"/>
                </a:moveTo>
                <a:lnTo>
                  <a:pt x="119787" y="47911"/>
                </a:lnTo>
                <a:cubicBezTo>
                  <a:pt x="118727" y="29722"/>
                  <a:pt x="110035" y="12643"/>
                  <a:pt x="96890" y="1109"/>
                </a:cubicBezTo>
                <a:lnTo>
                  <a:pt x="88197" y="10203"/>
                </a:lnTo>
                <a:cubicBezTo>
                  <a:pt x="100070" y="18188"/>
                  <a:pt x="107703" y="31940"/>
                  <a:pt x="108975" y="47911"/>
                </a:cubicBezTo>
                <a:close/>
                <a:moveTo>
                  <a:pt x="96890" y="51238"/>
                </a:moveTo>
                <a:cubicBezTo>
                  <a:pt x="96890" y="33049"/>
                  <a:pt x="85017" y="18188"/>
                  <a:pt x="68480" y="13752"/>
                </a:cubicBezTo>
                <a:lnTo>
                  <a:pt x="68480" y="9094"/>
                </a:lnTo>
                <a:cubicBezTo>
                  <a:pt x="68480" y="4658"/>
                  <a:pt x="64240" y="0"/>
                  <a:pt x="59787" y="0"/>
                </a:cubicBezTo>
                <a:cubicBezTo>
                  <a:pt x="55547" y="0"/>
                  <a:pt x="51095" y="4658"/>
                  <a:pt x="51095" y="9094"/>
                </a:cubicBezTo>
                <a:lnTo>
                  <a:pt x="51095" y="13752"/>
                </a:lnTo>
                <a:cubicBezTo>
                  <a:pt x="34770" y="18188"/>
                  <a:pt x="22897" y="33049"/>
                  <a:pt x="22897" y="51238"/>
                </a:cubicBezTo>
                <a:lnTo>
                  <a:pt x="22897" y="84288"/>
                </a:lnTo>
                <a:lnTo>
                  <a:pt x="11872" y="95822"/>
                </a:lnTo>
                <a:lnTo>
                  <a:pt x="11872" y="101367"/>
                </a:lnTo>
                <a:lnTo>
                  <a:pt x="108975" y="101367"/>
                </a:lnTo>
                <a:lnTo>
                  <a:pt x="108975" y="95822"/>
                </a:lnTo>
                <a:lnTo>
                  <a:pt x="96890" y="84288"/>
                </a:lnTo>
                <a:lnTo>
                  <a:pt x="96890" y="51238"/>
                </a:lnTo>
                <a:close/>
                <a:moveTo>
                  <a:pt x="59787" y="119778"/>
                </a:moveTo>
                <a:lnTo>
                  <a:pt x="62120" y="119778"/>
                </a:lnTo>
                <a:cubicBezTo>
                  <a:pt x="66360" y="118669"/>
                  <a:pt x="68480" y="116229"/>
                  <a:pt x="70812" y="112902"/>
                </a:cubicBezTo>
                <a:cubicBezTo>
                  <a:pt x="70812" y="111792"/>
                  <a:pt x="71872" y="109353"/>
                  <a:pt x="71872" y="108243"/>
                </a:cubicBezTo>
                <a:lnTo>
                  <a:pt x="48975" y="108243"/>
                </a:lnTo>
                <a:cubicBezTo>
                  <a:pt x="48975" y="114011"/>
                  <a:pt x="53427" y="119778"/>
                  <a:pt x="59787" y="119778"/>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33" name="Google Shape;1133;p92"/>
          <p:cNvSpPr/>
          <p:nvPr/>
        </p:nvSpPr>
        <p:spPr>
          <a:xfrm>
            <a:off x="21954069" y="9264526"/>
            <a:ext cx="480000" cy="573300"/>
          </a:xfrm>
          <a:custGeom>
            <a:avLst/>
            <a:gdLst/>
            <a:ahLst/>
            <a:cxnLst/>
            <a:rect l="l" t="t" r="r" b="b"/>
            <a:pathLst>
              <a:path w="120000" h="120000" extrusionOk="0">
                <a:moveTo>
                  <a:pt x="59867" y="119778"/>
                </a:moveTo>
                <a:cubicBezTo>
                  <a:pt x="68079" y="119778"/>
                  <a:pt x="73642" y="114011"/>
                  <a:pt x="73642" y="108243"/>
                </a:cubicBezTo>
                <a:lnTo>
                  <a:pt x="46357" y="108243"/>
                </a:lnTo>
                <a:cubicBezTo>
                  <a:pt x="46357" y="114011"/>
                  <a:pt x="51655" y="119778"/>
                  <a:pt x="59867" y="119778"/>
                </a:cubicBezTo>
                <a:close/>
                <a:moveTo>
                  <a:pt x="106225" y="84288"/>
                </a:moveTo>
                <a:lnTo>
                  <a:pt x="106225" y="51238"/>
                </a:lnTo>
                <a:cubicBezTo>
                  <a:pt x="106225" y="33049"/>
                  <a:pt x="91125" y="18188"/>
                  <a:pt x="70728" y="13752"/>
                </a:cubicBezTo>
                <a:lnTo>
                  <a:pt x="70728" y="9094"/>
                </a:lnTo>
                <a:cubicBezTo>
                  <a:pt x="70728" y="4658"/>
                  <a:pt x="65430" y="0"/>
                  <a:pt x="59867" y="0"/>
                </a:cubicBezTo>
                <a:cubicBezTo>
                  <a:pt x="54569" y="0"/>
                  <a:pt x="49006" y="4658"/>
                  <a:pt x="49006" y="9094"/>
                </a:cubicBezTo>
                <a:lnTo>
                  <a:pt x="49006" y="13752"/>
                </a:lnTo>
                <a:cubicBezTo>
                  <a:pt x="28609" y="18188"/>
                  <a:pt x="13509" y="33049"/>
                  <a:pt x="13509" y="51238"/>
                </a:cubicBezTo>
                <a:lnTo>
                  <a:pt x="13509" y="84288"/>
                </a:lnTo>
                <a:lnTo>
                  <a:pt x="0" y="95822"/>
                </a:lnTo>
                <a:lnTo>
                  <a:pt x="0" y="101367"/>
                </a:lnTo>
                <a:lnTo>
                  <a:pt x="119735" y="101367"/>
                </a:lnTo>
                <a:lnTo>
                  <a:pt x="119735" y="95822"/>
                </a:lnTo>
                <a:lnTo>
                  <a:pt x="106225" y="84288"/>
                </a:lnTo>
                <a:close/>
                <a:moveTo>
                  <a:pt x="77615" y="46802"/>
                </a:moveTo>
                <a:lnTo>
                  <a:pt x="57218" y="67208"/>
                </a:lnTo>
                <a:lnTo>
                  <a:pt x="77615" y="67208"/>
                </a:lnTo>
                <a:lnTo>
                  <a:pt x="77615" y="77634"/>
                </a:lnTo>
                <a:lnTo>
                  <a:pt x="42119" y="77634"/>
                </a:lnTo>
                <a:lnTo>
                  <a:pt x="42119" y="67208"/>
                </a:lnTo>
                <a:lnTo>
                  <a:pt x="62516" y="46802"/>
                </a:lnTo>
                <a:lnTo>
                  <a:pt x="42119" y="46802"/>
                </a:lnTo>
                <a:lnTo>
                  <a:pt x="42119" y="36377"/>
                </a:lnTo>
                <a:lnTo>
                  <a:pt x="77615" y="36377"/>
                </a:lnTo>
                <a:lnTo>
                  <a:pt x="77615" y="4680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34" name="Google Shape;1134;p92"/>
          <p:cNvSpPr/>
          <p:nvPr/>
        </p:nvSpPr>
        <p:spPr>
          <a:xfrm>
            <a:off x="3431321" y="12136063"/>
            <a:ext cx="512700" cy="512700"/>
          </a:xfrm>
          <a:custGeom>
            <a:avLst/>
            <a:gdLst/>
            <a:ahLst/>
            <a:cxnLst/>
            <a:rect l="l" t="t" r="r" b="b"/>
            <a:pathLst>
              <a:path w="120000" h="120000" extrusionOk="0">
                <a:moveTo>
                  <a:pt x="0" y="12644"/>
                </a:moveTo>
                <a:lnTo>
                  <a:pt x="0" y="52066"/>
                </a:lnTo>
                <a:lnTo>
                  <a:pt x="32975" y="52066"/>
                </a:lnTo>
                <a:lnTo>
                  <a:pt x="26776" y="26528"/>
                </a:lnTo>
                <a:lnTo>
                  <a:pt x="53553" y="32975"/>
                </a:lnTo>
                <a:lnTo>
                  <a:pt x="53553" y="0"/>
                </a:lnTo>
                <a:lnTo>
                  <a:pt x="12644" y="0"/>
                </a:lnTo>
                <a:cubicBezTo>
                  <a:pt x="4958" y="0"/>
                  <a:pt x="0" y="4958"/>
                  <a:pt x="0" y="12644"/>
                </a:cubicBezTo>
                <a:close/>
                <a:moveTo>
                  <a:pt x="32975" y="66198"/>
                </a:moveTo>
                <a:lnTo>
                  <a:pt x="0" y="66198"/>
                </a:lnTo>
                <a:lnTo>
                  <a:pt x="0" y="105619"/>
                </a:lnTo>
                <a:cubicBezTo>
                  <a:pt x="0" y="113305"/>
                  <a:pt x="4958" y="119752"/>
                  <a:pt x="12644" y="119752"/>
                </a:cubicBezTo>
                <a:lnTo>
                  <a:pt x="53553" y="119752"/>
                </a:lnTo>
                <a:lnTo>
                  <a:pt x="53553" y="87768"/>
                </a:lnTo>
                <a:lnTo>
                  <a:pt x="26776" y="92975"/>
                </a:lnTo>
                <a:lnTo>
                  <a:pt x="32975" y="66198"/>
                </a:lnTo>
                <a:close/>
                <a:moveTo>
                  <a:pt x="92975" y="92975"/>
                </a:moveTo>
                <a:lnTo>
                  <a:pt x="66198" y="87768"/>
                </a:lnTo>
                <a:lnTo>
                  <a:pt x="66198" y="119752"/>
                </a:lnTo>
                <a:lnTo>
                  <a:pt x="105619" y="119752"/>
                </a:lnTo>
                <a:cubicBezTo>
                  <a:pt x="113305" y="119752"/>
                  <a:pt x="119752" y="113305"/>
                  <a:pt x="119752" y="105619"/>
                </a:cubicBezTo>
                <a:lnTo>
                  <a:pt x="119752" y="66198"/>
                </a:lnTo>
                <a:lnTo>
                  <a:pt x="87768" y="66198"/>
                </a:lnTo>
                <a:lnTo>
                  <a:pt x="92975" y="92975"/>
                </a:lnTo>
                <a:close/>
                <a:moveTo>
                  <a:pt x="105619" y="0"/>
                </a:moveTo>
                <a:lnTo>
                  <a:pt x="66198" y="0"/>
                </a:lnTo>
                <a:lnTo>
                  <a:pt x="66198" y="32975"/>
                </a:lnTo>
                <a:lnTo>
                  <a:pt x="92975" y="26528"/>
                </a:lnTo>
                <a:lnTo>
                  <a:pt x="86528" y="52066"/>
                </a:lnTo>
                <a:lnTo>
                  <a:pt x="119752" y="52066"/>
                </a:lnTo>
                <a:lnTo>
                  <a:pt x="119752" y="12644"/>
                </a:lnTo>
                <a:cubicBezTo>
                  <a:pt x="119752" y="4958"/>
                  <a:pt x="113305" y="0"/>
                  <a:pt x="105619"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35" name="Google Shape;1135;p92"/>
          <p:cNvSpPr/>
          <p:nvPr/>
        </p:nvSpPr>
        <p:spPr>
          <a:xfrm>
            <a:off x="8031709" y="12136063"/>
            <a:ext cx="573300" cy="512700"/>
          </a:xfrm>
          <a:custGeom>
            <a:avLst/>
            <a:gdLst/>
            <a:ahLst/>
            <a:cxnLst/>
            <a:rect l="l" t="t" r="r" b="b"/>
            <a:pathLst>
              <a:path w="120000" h="120000" extrusionOk="0">
                <a:moveTo>
                  <a:pt x="107134" y="12644"/>
                </a:moveTo>
                <a:lnTo>
                  <a:pt x="87837" y="12644"/>
                </a:lnTo>
                <a:lnTo>
                  <a:pt x="77634" y="0"/>
                </a:lnTo>
                <a:lnTo>
                  <a:pt x="42144" y="0"/>
                </a:lnTo>
                <a:lnTo>
                  <a:pt x="30831" y="12644"/>
                </a:lnTo>
                <a:lnTo>
                  <a:pt x="11534" y="12644"/>
                </a:lnTo>
                <a:cubicBezTo>
                  <a:pt x="5767" y="12644"/>
                  <a:pt x="0" y="19090"/>
                  <a:pt x="0" y="26528"/>
                </a:cubicBezTo>
                <a:lnTo>
                  <a:pt x="0" y="105619"/>
                </a:lnTo>
                <a:cubicBezTo>
                  <a:pt x="0" y="113305"/>
                  <a:pt x="5767" y="119752"/>
                  <a:pt x="11534" y="119752"/>
                </a:cubicBezTo>
                <a:lnTo>
                  <a:pt x="107134" y="119752"/>
                </a:lnTo>
                <a:cubicBezTo>
                  <a:pt x="114011" y="119752"/>
                  <a:pt x="119778" y="113305"/>
                  <a:pt x="119778" y="105619"/>
                </a:cubicBezTo>
                <a:lnTo>
                  <a:pt x="119778" y="26528"/>
                </a:lnTo>
                <a:cubicBezTo>
                  <a:pt x="119778" y="19090"/>
                  <a:pt x="114011" y="12644"/>
                  <a:pt x="107134" y="12644"/>
                </a:cubicBezTo>
                <a:close/>
                <a:moveTo>
                  <a:pt x="59223" y="32975"/>
                </a:moveTo>
                <a:cubicBezTo>
                  <a:pt x="69648" y="32975"/>
                  <a:pt x="77634" y="38181"/>
                  <a:pt x="83179" y="45867"/>
                </a:cubicBezTo>
                <a:lnTo>
                  <a:pt x="59223" y="45867"/>
                </a:lnTo>
                <a:cubicBezTo>
                  <a:pt x="49020" y="45867"/>
                  <a:pt x="42144" y="54793"/>
                  <a:pt x="42144" y="66198"/>
                </a:cubicBezTo>
                <a:cubicBezTo>
                  <a:pt x="42144" y="68677"/>
                  <a:pt x="42144" y="71157"/>
                  <a:pt x="43475" y="72396"/>
                </a:cubicBezTo>
                <a:lnTo>
                  <a:pt x="30831" y="72396"/>
                </a:lnTo>
                <a:cubicBezTo>
                  <a:pt x="29722" y="71157"/>
                  <a:pt x="29722" y="68677"/>
                  <a:pt x="29722" y="66198"/>
                </a:cubicBezTo>
                <a:cubicBezTo>
                  <a:pt x="29722" y="47107"/>
                  <a:pt x="43475" y="32975"/>
                  <a:pt x="59223" y="32975"/>
                </a:cubicBezTo>
                <a:close/>
                <a:moveTo>
                  <a:pt x="59223" y="99173"/>
                </a:moveTo>
                <a:cubicBezTo>
                  <a:pt x="50129" y="99173"/>
                  <a:pt x="41035" y="94214"/>
                  <a:pt x="35489" y="86528"/>
                </a:cubicBezTo>
                <a:lnTo>
                  <a:pt x="59223" y="86528"/>
                </a:lnTo>
                <a:cubicBezTo>
                  <a:pt x="69648" y="86528"/>
                  <a:pt x="77634" y="77603"/>
                  <a:pt x="77634" y="66198"/>
                </a:cubicBezTo>
                <a:cubicBezTo>
                  <a:pt x="77634" y="63719"/>
                  <a:pt x="76524" y="60991"/>
                  <a:pt x="76524" y="59752"/>
                </a:cubicBezTo>
                <a:lnTo>
                  <a:pt x="88946" y="59752"/>
                </a:lnTo>
                <a:cubicBezTo>
                  <a:pt x="88946" y="60991"/>
                  <a:pt x="88946" y="63719"/>
                  <a:pt x="88946" y="66198"/>
                </a:cubicBezTo>
                <a:cubicBezTo>
                  <a:pt x="88946" y="85289"/>
                  <a:pt x="76524" y="99173"/>
                  <a:pt x="59223" y="99173"/>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36" name="Google Shape;1136;p92"/>
          <p:cNvSpPr/>
          <p:nvPr/>
        </p:nvSpPr>
        <p:spPr>
          <a:xfrm>
            <a:off x="12692692" y="12192000"/>
            <a:ext cx="624600" cy="396300"/>
          </a:xfrm>
          <a:custGeom>
            <a:avLst/>
            <a:gdLst/>
            <a:ahLst/>
            <a:cxnLst/>
            <a:rect l="l" t="t" r="r" b="b"/>
            <a:pathLst>
              <a:path w="120000" h="120000" extrusionOk="0">
                <a:moveTo>
                  <a:pt x="81283" y="50744"/>
                </a:moveTo>
                <a:cubicBezTo>
                  <a:pt x="90608" y="50744"/>
                  <a:pt x="97905" y="40851"/>
                  <a:pt x="97905" y="26170"/>
                </a:cubicBezTo>
                <a:cubicBezTo>
                  <a:pt x="97905" y="11489"/>
                  <a:pt x="90608" y="0"/>
                  <a:pt x="81283" y="0"/>
                </a:cubicBezTo>
                <a:cubicBezTo>
                  <a:pt x="71959" y="0"/>
                  <a:pt x="64662" y="11489"/>
                  <a:pt x="64662" y="26170"/>
                </a:cubicBezTo>
                <a:cubicBezTo>
                  <a:pt x="64662" y="40851"/>
                  <a:pt x="71959" y="50744"/>
                  <a:pt x="81283" y="50744"/>
                </a:cubicBezTo>
                <a:close/>
                <a:moveTo>
                  <a:pt x="37500" y="50744"/>
                </a:moveTo>
                <a:cubicBezTo>
                  <a:pt x="47027" y="50744"/>
                  <a:pt x="54324" y="40851"/>
                  <a:pt x="54324" y="26170"/>
                </a:cubicBezTo>
                <a:cubicBezTo>
                  <a:pt x="54324" y="11489"/>
                  <a:pt x="47027" y="0"/>
                  <a:pt x="37500" y="0"/>
                </a:cubicBezTo>
                <a:cubicBezTo>
                  <a:pt x="28175" y="0"/>
                  <a:pt x="21891" y="11489"/>
                  <a:pt x="21891" y="26170"/>
                </a:cubicBezTo>
                <a:cubicBezTo>
                  <a:pt x="21891" y="40851"/>
                  <a:pt x="28175" y="50744"/>
                  <a:pt x="37500" y="50744"/>
                </a:cubicBezTo>
                <a:close/>
                <a:moveTo>
                  <a:pt x="37500" y="68936"/>
                </a:moveTo>
                <a:cubicBezTo>
                  <a:pt x="25135" y="68936"/>
                  <a:pt x="0" y="78829"/>
                  <a:pt x="0" y="98297"/>
                </a:cubicBezTo>
                <a:lnTo>
                  <a:pt x="0" y="119680"/>
                </a:lnTo>
                <a:lnTo>
                  <a:pt x="76216" y="119680"/>
                </a:lnTo>
                <a:lnTo>
                  <a:pt x="76216" y="98297"/>
                </a:lnTo>
                <a:cubicBezTo>
                  <a:pt x="76216" y="78829"/>
                  <a:pt x="50067" y="68936"/>
                  <a:pt x="37500" y="68936"/>
                </a:cubicBezTo>
                <a:close/>
                <a:moveTo>
                  <a:pt x="81283" y="68936"/>
                </a:moveTo>
                <a:cubicBezTo>
                  <a:pt x="80270" y="68936"/>
                  <a:pt x="78243" y="68936"/>
                  <a:pt x="76216" y="68936"/>
                </a:cubicBezTo>
                <a:cubicBezTo>
                  <a:pt x="82297" y="76914"/>
                  <a:pt x="86554" y="86808"/>
                  <a:pt x="86554" y="98297"/>
                </a:cubicBezTo>
                <a:lnTo>
                  <a:pt x="86554" y="119680"/>
                </a:lnTo>
                <a:lnTo>
                  <a:pt x="119797" y="119680"/>
                </a:lnTo>
                <a:lnTo>
                  <a:pt x="119797" y="98297"/>
                </a:lnTo>
                <a:cubicBezTo>
                  <a:pt x="119797" y="78829"/>
                  <a:pt x="93851" y="68936"/>
                  <a:pt x="81283" y="68936"/>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37" name="Google Shape;1137;p92"/>
          <p:cNvSpPr/>
          <p:nvPr/>
        </p:nvSpPr>
        <p:spPr>
          <a:xfrm>
            <a:off x="17293083" y="12164032"/>
            <a:ext cx="456900" cy="456900"/>
          </a:xfrm>
          <a:custGeom>
            <a:avLst/>
            <a:gdLst/>
            <a:ahLst/>
            <a:cxnLst/>
            <a:rect l="l" t="t" r="r" b="b"/>
            <a:pathLst>
              <a:path w="120000" h="120000" extrusionOk="0">
                <a:moveTo>
                  <a:pt x="59861" y="59861"/>
                </a:moveTo>
                <a:cubicBezTo>
                  <a:pt x="75381" y="59861"/>
                  <a:pt x="89792" y="46281"/>
                  <a:pt x="89792" y="29930"/>
                </a:cubicBezTo>
                <a:cubicBezTo>
                  <a:pt x="89792" y="13579"/>
                  <a:pt x="76212" y="0"/>
                  <a:pt x="59861" y="0"/>
                </a:cubicBezTo>
                <a:cubicBezTo>
                  <a:pt x="43510" y="0"/>
                  <a:pt x="29930" y="13579"/>
                  <a:pt x="29930" y="29930"/>
                </a:cubicBezTo>
                <a:cubicBezTo>
                  <a:pt x="29930" y="46281"/>
                  <a:pt x="42678" y="59861"/>
                  <a:pt x="59861" y="59861"/>
                </a:cubicBezTo>
                <a:close/>
                <a:moveTo>
                  <a:pt x="59861" y="73995"/>
                </a:moveTo>
                <a:cubicBezTo>
                  <a:pt x="39907" y="73995"/>
                  <a:pt x="0" y="83972"/>
                  <a:pt x="0" y="103926"/>
                </a:cubicBezTo>
                <a:lnTo>
                  <a:pt x="0" y="119722"/>
                </a:lnTo>
                <a:lnTo>
                  <a:pt x="119722" y="119722"/>
                </a:lnTo>
                <a:lnTo>
                  <a:pt x="119722" y="103926"/>
                </a:lnTo>
                <a:cubicBezTo>
                  <a:pt x="119722" y="83972"/>
                  <a:pt x="79815" y="73995"/>
                  <a:pt x="59861" y="73995"/>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38" name="Google Shape;1138;p92"/>
          <p:cNvSpPr/>
          <p:nvPr/>
        </p:nvSpPr>
        <p:spPr>
          <a:xfrm>
            <a:off x="21865507" y="12164032"/>
            <a:ext cx="624600" cy="456900"/>
          </a:xfrm>
          <a:custGeom>
            <a:avLst/>
            <a:gdLst/>
            <a:ahLst/>
            <a:cxnLst/>
            <a:rect l="l" t="t" r="r" b="b"/>
            <a:pathLst>
              <a:path w="120000" h="120000" extrusionOk="0">
                <a:moveTo>
                  <a:pt x="76013" y="59861"/>
                </a:moveTo>
                <a:cubicBezTo>
                  <a:pt x="88581" y="59861"/>
                  <a:pt x="97905" y="46281"/>
                  <a:pt x="97905" y="29930"/>
                </a:cubicBezTo>
                <a:cubicBezTo>
                  <a:pt x="97905" y="13579"/>
                  <a:pt x="87972" y="0"/>
                  <a:pt x="76013" y="0"/>
                </a:cubicBezTo>
                <a:cubicBezTo>
                  <a:pt x="64054" y="0"/>
                  <a:pt x="54121" y="13579"/>
                  <a:pt x="54121" y="29930"/>
                </a:cubicBezTo>
                <a:cubicBezTo>
                  <a:pt x="54121" y="46281"/>
                  <a:pt x="64459" y="59861"/>
                  <a:pt x="76013" y="59861"/>
                </a:cubicBezTo>
                <a:close/>
                <a:moveTo>
                  <a:pt x="26959" y="44341"/>
                </a:moveTo>
                <a:lnTo>
                  <a:pt x="26959" y="22725"/>
                </a:lnTo>
                <a:lnTo>
                  <a:pt x="16621" y="22725"/>
                </a:lnTo>
                <a:lnTo>
                  <a:pt x="16621" y="44341"/>
                </a:lnTo>
                <a:lnTo>
                  <a:pt x="0" y="44341"/>
                </a:lnTo>
                <a:lnTo>
                  <a:pt x="0" y="59861"/>
                </a:lnTo>
                <a:lnTo>
                  <a:pt x="16621" y="59861"/>
                </a:lnTo>
                <a:lnTo>
                  <a:pt x="16621" y="81200"/>
                </a:lnTo>
                <a:lnTo>
                  <a:pt x="26959" y="81200"/>
                </a:lnTo>
                <a:lnTo>
                  <a:pt x="26959" y="59861"/>
                </a:lnTo>
                <a:lnTo>
                  <a:pt x="43783" y="59861"/>
                </a:lnTo>
                <a:lnTo>
                  <a:pt x="43783" y="44341"/>
                </a:lnTo>
                <a:lnTo>
                  <a:pt x="26959" y="44341"/>
                </a:lnTo>
                <a:close/>
                <a:moveTo>
                  <a:pt x="76013" y="73995"/>
                </a:moveTo>
                <a:cubicBezTo>
                  <a:pt x="61418" y="73995"/>
                  <a:pt x="32229" y="83972"/>
                  <a:pt x="32229" y="103926"/>
                </a:cubicBezTo>
                <a:lnTo>
                  <a:pt x="32229" y="119722"/>
                </a:lnTo>
                <a:lnTo>
                  <a:pt x="119797" y="119722"/>
                </a:lnTo>
                <a:lnTo>
                  <a:pt x="119797" y="103926"/>
                </a:lnTo>
                <a:cubicBezTo>
                  <a:pt x="119797" y="83972"/>
                  <a:pt x="90608" y="73995"/>
                  <a:pt x="76013" y="73995"/>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39" name="Google Shape;1139;p92"/>
          <p:cNvSpPr txBox="1"/>
          <p:nvPr/>
        </p:nvSpPr>
        <p:spPr>
          <a:xfrm>
            <a:off x="1422678" y="1426041"/>
            <a:ext cx="7057800" cy="19503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Icons</a:t>
            </a:r>
            <a:endParaRPr sz="1300"/>
          </a:p>
          <a:p>
            <a:pPr marL="0" marR="0" lvl="0" indent="0" algn="l" rtl="0">
              <a:lnSpc>
                <a:spcPct val="90000"/>
              </a:lnSpc>
              <a:spcBef>
                <a:spcPts val="2900"/>
              </a:spcBef>
              <a:spcAft>
                <a:spcPts val="0"/>
              </a:spcAft>
              <a:buClr>
                <a:schemeClr val="dk1"/>
              </a:buClr>
              <a:buFont typeface="Arial"/>
              <a:buNone/>
            </a:pPr>
            <a:r>
              <a:rPr lang="en" sz="2400">
                <a:solidFill>
                  <a:schemeClr val="dk1"/>
                </a:solidFill>
                <a:latin typeface="Roboto"/>
                <a:ea typeface="Roboto"/>
                <a:cs typeface="Roboto"/>
                <a:sym typeface="Roboto"/>
              </a:rPr>
              <a:t>Social- Material Design </a:t>
            </a:r>
            <a:endParaRPr sz="1300"/>
          </a:p>
        </p:txBody>
      </p:sp>
      <p:sp>
        <p:nvSpPr>
          <p:cNvPr id="1140" name="Google Shape;1140;p9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1144"/>
        <p:cNvGrpSpPr/>
        <p:nvPr/>
      </p:nvGrpSpPr>
      <p:grpSpPr>
        <a:xfrm>
          <a:off x="0" y="0"/>
          <a:ext cx="0" cy="0"/>
          <a:chOff x="0" y="0"/>
          <a:chExt cx="0" cy="0"/>
        </a:xfrm>
      </p:grpSpPr>
      <p:sp>
        <p:nvSpPr>
          <p:cNvPr id="1145" name="Google Shape;1145;p93"/>
          <p:cNvSpPr/>
          <p:nvPr/>
        </p:nvSpPr>
        <p:spPr>
          <a:xfrm>
            <a:off x="2197625" y="2788095"/>
            <a:ext cx="486300" cy="481500"/>
          </a:xfrm>
          <a:custGeom>
            <a:avLst/>
            <a:gdLst/>
            <a:ahLst/>
            <a:cxnLst/>
            <a:rect l="l" t="t" r="r" b="b"/>
            <a:pathLst>
              <a:path w="120000" h="120000" extrusionOk="0">
                <a:moveTo>
                  <a:pt x="59861" y="14332"/>
                </a:moveTo>
                <a:cubicBezTo>
                  <a:pt x="68452" y="14332"/>
                  <a:pt x="75658" y="20796"/>
                  <a:pt x="75658" y="30351"/>
                </a:cubicBezTo>
                <a:cubicBezTo>
                  <a:pt x="75658" y="39625"/>
                  <a:pt x="69284" y="46088"/>
                  <a:pt x="59861" y="46088"/>
                </a:cubicBezTo>
                <a:cubicBezTo>
                  <a:pt x="50715" y="46088"/>
                  <a:pt x="44341" y="39625"/>
                  <a:pt x="44341" y="30351"/>
                </a:cubicBezTo>
                <a:cubicBezTo>
                  <a:pt x="44341" y="20796"/>
                  <a:pt x="49884" y="14332"/>
                  <a:pt x="59861" y="14332"/>
                </a:cubicBezTo>
                <a:close/>
                <a:moveTo>
                  <a:pt x="59861" y="82341"/>
                </a:moveTo>
                <a:cubicBezTo>
                  <a:pt x="81200" y="82341"/>
                  <a:pt x="105588" y="93864"/>
                  <a:pt x="105588" y="98079"/>
                </a:cubicBezTo>
                <a:lnTo>
                  <a:pt x="105588" y="106791"/>
                </a:lnTo>
                <a:lnTo>
                  <a:pt x="14411" y="106791"/>
                </a:lnTo>
                <a:lnTo>
                  <a:pt x="14411" y="98079"/>
                </a:lnTo>
                <a:cubicBezTo>
                  <a:pt x="14411" y="93864"/>
                  <a:pt x="37136" y="82341"/>
                  <a:pt x="59861" y="82341"/>
                </a:cubicBezTo>
                <a:close/>
                <a:moveTo>
                  <a:pt x="59861" y="0"/>
                </a:moveTo>
                <a:cubicBezTo>
                  <a:pt x="42956" y="0"/>
                  <a:pt x="29930" y="13770"/>
                  <a:pt x="29930" y="30351"/>
                </a:cubicBezTo>
                <a:cubicBezTo>
                  <a:pt x="29930" y="46932"/>
                  <a:pt x="43510" y="60702"/>
                  <a:pt x="59861" y="60702"/>
                </a:cubicBezTo>
                <a:cubicBezTo>
                  <a:pt x="76212" y="60702"/>
                  <a:pt x="89792" y="46932"/>
                  <a:pt x="89792" y="30351"/>
                </a:cubicBezTo>
                <a:cubicBezTo>
                  <a:pt x="89792" y="13770"/>
                  <a:pt x="75658" y="0"/>
                  <a:pt x="59861" y="0"/>
                </a:cubicBezTo>
                <a:close/>
                <a:moveTo>
                  <a:pt x="59861" y="67728"/>
                </a:moveTo>
                <a:cubicBezTo>
                  <a:pt x="39907" y="67728"/>
                  <a:pt x="0" y="77845"/>
                  <a:pt x="0" y="98079"/>
                </a:cubicBezTo>
                <a:lnTo>
                  <a:pt x="0" y="119718"/>
                </a:lnTo>
                <a:lnTo>
                  <a:pt x="119722" y="119718"/>
                </a:lnTo>
                <a:lnTo>
                  <a:pt x="119722" y="98079"/>
                </a:lnTo>
                <a:cubicBezTo>
                  <a:pt x="119722" y="77845"/>
                  <a:pt x="79815" y="67728"/>
                  <a:pt x="59861" y="67728"/>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46" name="Google Shape;1146;p93"/>
          <p:cNvSpPr/>
          <p:nvPr/>
        </p:nvSpPr>
        <p:spPr>
          <a:xfrm>
            <a:off x="7126522" y="2907237"/>
            <a:ext cx="307800" cy="302700"/>
          </a:xfrm>
          <a:custGeom>
            <a:avLst/>
            <a:gdLst/>
            <a:ahLst/>
            <a:cxnLst/>
            <a:rect l="l" t="t" r="r" b="b"/>
            <a:pathLst>
              <a:path w="120000" h="120000" extrusionOk="0">
                <a:moveTo>
                  <a:pt x="72087" y="0"/>
                </a:moveTo>
                <a:lnTo>
                  <a:pt x="47472" y="0"/>
                </a:lnTo>
                <a:lnTo>
                  <a:pt x="47472" y="48358"/>
                </a:lnTo>
                <a:lnTo>
                  <a:pt x="0" y="48358"/>
                </a:lnTo>
                <a:lnTo>
                  <a:pt x="0" y="71194"/>
                </a:lnTo>
                <a:lnTo>
                  <a:pt x="47472" y="71194"/>
                </a:lnTo>
                <a:lnTo>
                  <a:pt x="47472" y="119552"/>
                </a:lnTo>
                <a:lnTo>
                  <a:pt x="72087" y="119552"/>
                </a:lnTo>
                <a:lnTo>
                  <a:pt x="72087" y="71194"/>
                </a:lnTo>
                <a:lnTo>
                  <a:pt x="119560" y="71194"/>
                </a:lnTo>
                <a:lnTo>
                  <a:pt x="119560" y="48358"/>
                </a:lnTo>
                <a:lnTo>
                  <a:pt x="72087" y="48358"/>
                </a:lnTo>
                <a:lnTo>
                  <a:pt x="72087"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47" name="Google Shape;1147;p93"/>
          <p:cNvSpPr/>
          <p:nvPr/>
        </p:nvSpPr>
        <p:spPr>
          <a:xfrm>
            <a:off x="7444195" y="2817880"/>
            <a:ext cx="138900" cy="392100"/>
          </a:xfrm>
          <a:custGeom>
            <a:avLst/>
            <a:gdLst/>
            <a:ahLst/>
            <a:cxnLst/>
            <a:rect l="l" t="t" r="r" b="b"/>
            <a:pathLst>
              <a:path w="120000" h="120000" extrusionOk="0">
                <a:moveTo>
                  <a:pt x="0" y="10285"/>
                </a:moveTo>
                <a:lnTo>
                  <a:pt x="0" y="26399"/>
                </a:lnTo>
                <a:lnTo>
                  <a:pt x="64320" y="22628"/>
                </a:lnTo>
                <a:lnTo>
                  <a:pt x="64320" y="119657"/>
                </a:lnTo>
                <a:lnTo>
                  <a:pt x="119040" y="119657"/>
                </a:lnTo>
                <a:lnTo>
                  <a:pt x="119040" y="0"/>
                </a:lnTo>
                <a:lnTo>
                  <a:pt x="0" y="10285"/>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48" name="Google Shape;1148;p93"/>
          <p:cNvSpPr/>
          <p:nvPr/>
        </p:nvSpPr>
        <p:spPr>
          <a:xfrm>
            <a:off x="12085204" y="2758308"/>
            <a:ext cx="546000" cy="546000"/>
          </a:xfrm>
          <a:custGeom>
            <a:avLst/>
            <a:gdLst/>
            <a:ahLst/>
            <a:cxnLst/>
            <a:rect l="l" t="t" r="r" b="b"/>
            <a:pathLst>
              <a:path w="120000" h="120000" extrusionOk="0">
                <a:moveTo>
                  <a:pt x="106859" y="0"/>
                </a:moveTo>
                <a:lnTo>
                  <a:pt x="13884" y="0"/>
                </a:lnTo>
                <a:cubicBezTo>
                  <a:pt x="6198" y="0"/>
                  <a:pt x="0" y="5206"/>
                  <a:pt x="0" y="12892"/>
                </a:cubicBezTo>
                <a:lnTo>
                  <a:pt x="0" y="105867"/>
                </a:lnTo>
                <a:cubicBezTo>
                  <a:pt x="0" y="113553"/>
                  <a:pt x="6198" y="119752"/>
                  <a:pt x="13884" y="119752"/>
                </a:cubicBezTo>
                <a:lnTo>
                  <a:pt x="106859" y="119752"/>
                </a:lnTo>
                <a:cubicBezTo>
                  <a:pt x="114545" y="119752"/>
                  <a:pt x="119752" y="113553"/>
                  <a:pt x="119752" y="105867"/>
                </a:cubicBezTo>
                <a:lnTo>
                  <a:pt x="119752" y="12892"/>
                </a:lnTo>
                <a:cubicBezTo>
                  <a:pt x="119752" y="5206"/>
                  <a:pt x="114545" y="0"/>
                  <a:pt x="106859" y="0"/>
                </a:cubicBezTo>
                <a:close/>
                <a:moveTo>
                  <a:pt x="39421" y="92975"/>
                </a:moveTo>
                <a:lnTo>
                  <a:pt x="26776" y="92975"/>
                </a:lnTo>
                <a:lnTo>
                  <a:pt x="26776" y="45867"/>
                </a:lnTo>
                <a:lnTo>
                  <a:pt x="39421" y="45867"/>
                </a:lnTo>
                <a:lnTo>
                  <a:pt x="39421" y="92975"/>
                </a:lnTo>
                <a:close/>
                <a:moveTo>
                  <a:pt x="66198" y="92975"/>
                </a:moveTo>
                <a:lnTo>
                  <a:pt x="53553" y="92975"/>
                </a:lnTo>
                <a:lnTo>
                  <a:pt x="53553" y="26776"/>
                </a:lnTo>
                <a:lnTo>
                  <a:pt x="66198" y="26776"/>
                </a:lnTo>
                <a:lnTo>
                  <a:pt x="66198" y="92975"/>
                </a:lnTo>
                <a:close/>
                <a:moveTo>
                  <a:pt x="92975" y="92975"/>
                </a:moveTo>
                <a:lnTo>
                  <a:pt x="80330" y="92975"/>
                </a:lnTo>
                <a:lnTo>
                  <a:pt x="80330" y="66198"/>
                </a:lnTo>
                <a:lnTo>
                  <a:pt x="92975" y="66198"/>
                </a:lnTo>
                <a:lnTo>
                  <a:pt x="92975" y="9297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49" name="Google Shape;1149;p93"/>
          <p:cNvSpPr/>
          <p:nvPr/>
        </p:nvSpPr>
        <p:spPr>
          <a:xfrm>
            <a:off x="16865190" y="2723561"/>
            <a:ext cx="610500" cy="610500"/>
          </a:xfrm>
          <a:custGeom>
            <a:avLst/>
            <a:gdLst/>
            <a:ahLst/>
            <a:cxnLst/>
            <a:rect l="l" t="t" r="r" b="b"/>
            <a:pathLst>
              <a:path w="120000" h="120000" extrusionOk="0">
                <a:moveTo>
                  <a:pt x="108465" y="0"/>
                </a:moveTo>
                <a:lnTo>
                  <a:pt x="12643" y="0"/>
                </a:lnTo>
                <a:cubicBezTo>
                  <a:pt x="5767" y="0"/>
                  <a:pt x="0" y="5767"/>
                  <a:pt x="0" y="12643"/>
                </a:cubicBezTo>
                <a:lnTo>
                  <a:pt x="0" y="107134"/>
                </a:lnTo>
                <a:cubicBezTo>
                  <a:pt x="0" y="114011"/>
                  <a:pt x="5767" y="119778"/>
                  <a:pt x="12643" y="119778"/>
                </a:cubicBezTo>
                <a:lnTo>
                  <a:pt x="108465" y="119778"/>
                </a:lnTo>
                <a:cubicBezTo>
                  <a:pt x="114011" y="119778"/>
                  <a:pt x="119778" y="114011"/>
                  <a:pt x="119778" y="107134"/>
                </a:cubicBezTo>
                <a:lnTo>
                  <a:pt x="119778" y="12643"/>
                </a:lnTo>
                <a:cubicBezTo>
                  <a:pt x="119778" y="5767"/>
                  <a:pt x="114011" y="0"/>
                  <a:pt x="108465" y="0"/>
                </a:cubicBezTo>
                <a:close/>
                <a:moveTo>
                  <a:pt x="84510" y="42144"/>
                </a:moveTo>
                <a:lnTo>
                  <a:pt x="84510" y="47911"/>
                </a:lnTo>
                <a:cubicBezTo>
                  <a:pt x="84510" y="51460"/>
                  <a:pt x="86728" y="53678"/>
                  <a:pt x="90055" y="53678"/>
                </a:cubicBezTo>
                <a:cubicBezTo>
                  <a:pt x="93604" y="53678"/>
                  <a:pt x="95822" y="57005"/>
                  <a:pt x="95822" y="60554"/>
                </a:cubicBezTo>
                <a:lnTo>
                  <a:pt x="95822" y="77634"/>
                </a:lnTo>
                <a:cubicBezTo>
                  <a:pt x="95822" y="87837"/>
                  <a:pt x="87837" y="95822"/>
                  <a:pt x="77634" y="95822"/>
                </a:cubicBezTo>
                <a:lnTo>
                  <a:pt x="42365" y="95822"/>
                </a:lnTo>
                <a:cubicBezTo>
                  <a:pt x="31940" y="95822"/>
                  <a:pt x="23955" y="87837"/>
                  <a:pt x="23955" y="77634"/>
                </a:cubicBezTo>
                <a:lnTo>
                  <a:pt x="23955" y="36598"/>
                </a:lnTo>
                <a:cubicBezTo>
                  <a:pt x="23955" y="26395"/>
                  <a:pt x="31940" y="18410"/>
                  <a:pt x="42365" y="18410"/>
                </a:cubicBezTo>
                <a:lnTo>
                  <a:pt x="66099" y="18410"/>
                </a:lnTo>
                <a:cubicBezTo>
                  <a:pt x="76524" y="18410"/>
                  <a:pt x="84510" y="26395"/>
                  <a:pt x="84510" y="36598"/>
                </a:cubicBezTo>
                <a:lnTo>
                  <a:pt x="84510" y="42144"/>
                </a:lnTo>
                <a:close/>
                <a:moveTo>
                  <a:pt x="47911" y="47911"/>
                </a:moveTo>
                <a:lnTo>
                  <a:pt x="63881" y="47911"/>
                </a:lnTo>
                <a:cubicBezTo>
                  <a:pt x="67430" y="47911"/>
                  <a:pt x="69648" y="45693"/>
                  <a:pt x="69648" y="42144"/>
                </a:cubicBezTo>
                <a:cubicBezTo>
                  <a:pt x="69648" y="38817"/>
                  <a:pt x="67430" y="36598"/>
                  <a:pt x="63881" y="36598"/>
                </a:cubicBezTo>
                <a:lnTo>
                  <a:pt x="47911" y="36598"/>
                </a:lnTo>
                <a:cubicBezTo>
                  <a:pt x="44584" y="36598"/>
                  <a:pt x="42365" y="38817"/>
                  <a:pt x="42365" y="42144"/>
                </a:cubicBezTo>
                <a:cubicBezTo>
                  <a:pt x="42365" y="45693"/>
                  <a:pt x="44584" y="47911"/>
                  <a:pt x="47911" y="47911"/>
                </a:cubicBezTo>
                <a:close/>
                <a:moveTo>
                  <a:pt x="71866" y="66099"/>
                </a:moveTo>
                <a:lnTo>
                  <a:pt x="47911" y="66099"/>
                </a:lnTo>
                <a:cubicBezTo>
                  <a:pt x="44584" y="66099"/>
                  <a:pt x="42365" y="68539"/>
                  <a:pt x="42365" y="71866"/>
                </a:cubicBezTo>
                <a:cubicBezTo>
                  <a:pt x="42365" y="75415"/>
                  <a:pt x="44584" y="77634"/>
                  <a:pt x="47911" y="77634"/>
                </a:cubicBezTo>
                <a:lnTo>
                  <a:pt x="71866" y="77634"/>
                </a:lnTo>
                <a:cubicBezTo>
                  <a:pt x="75415" y="77634"/>
                  <a:pt x="77634" y="75415"/>
                  <a:pt x="77634" y="71866"/>
                </a:cubicBezTo>
                <a:cubicBezTo>
                  <a:pt x="77634" y="68539"/>
                  <a:pt x="75415" y="66099"/>
                  <a:pt x="71866" y="6609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50" name="Google Shape;1150;p93"/>
          <p:cNvSpPr/>
          <p:nvPr/>
        </p:nvSpPr>
        <p:spPr>
          <a:xfrm>
            <a:off x="21828836" y="2723561"/>
            <a:ext cx="605700" cy="610500"/>
          </a:xfrm>
          <a:custGeom>
            <a:avLst/>
            <a:gdLst/>
            <a:ahLst/>
            <a:cxnLst/>
            <a:rect l="l" t="t" r="r" b="b"/>
            <a:pathLst>
              <a:path w="120000" h="120000" extrusionOk="0">
                <a:moveTo>
                  <a:pt x="107333" y="0"/>
                </a:moveTo>
                <a:lnTo>
                  <a:pt x="12444" y="0"/>
                </a:lnTo>
                <a:cubicBezTo>
                  <a:pt x="5555" y="0"/>
                  <a:pt x="0" y="5767"/>
                  <a:pt x="0" y="12643"/>
                </a:cubicBezTo>
                <a:lnTo>
                  <a:pt x="0" y="107134"/>
                </a:lnTo>
                <a:cubicBezTo>
                  <a:pt x="0" y="114011"/>
                  <a:pt x="5555" y="119778"/>
                  <a:pt x="12444" y="119778"/>
                </a:cubicBezTo>
                <a:lnTo>
                  <a:pt x="107333" y="119778"/>
                </a:lnTo>
                <a:cubicBezTo>
                  <a:pt x="114000" y="119778"/>
                  <a:pt x="119777" y="114011"/>
                  <a:pt x="119777" y="107134"/>
                </a:cubicBezTo>
                <a:lnTo>
                  <a:pt x="119777" y="12643"/>
                </a:lnTo>
                <a:cubicBezTo>
                  <a:pt x="119777" y="5767"/>
                  <a:pt x="114000" y="0"/>
                  <a:pt x="107333" y="0"/>
                </a:cubicBezTo>
                <a:close/>
                <a:moveTo>
                  <a:pt x="101555" y="12643"/>
                </a:moveTo>
                <a:lnTo>
                  <a:pt x="101555" y="30831"/>
                </a:lnTo>
                <a:lnTo>
                  <a:pt x="90000" y="30831"/>
                </a:lnTo>
                <a:cubicBezTo>
                  <a:pt x="85555" y="30831"/>
                  <a:pt x="83333" y="33049"/>
                  <a:pt x="83333" y="36598"/>
                </a:cubicBezTo>
                <a:lnTo>
                  <a:pt x="83333" y="47911"/>
                </a:lnTo>
                <a:lnTo>
                  <a:pt x="101555" y="47911"/>
                </a:lnTo>
                <a:lnTo>
                  <a:pt x="101555" y="66099"/>
                </a:lnTo>
                <a:lnTo>
                  <a:pt x="83333" y="66099"/>
                </a:lnTo>
                <a:lnTo>
                  <a:pt x="83333" y="107134"/>
                </a:lnTo>
                <a:lnTo>
                  <a:pt x="66222" y="107134"/>
                </a:lnTo>
                <a:lnTo>
                  <a:pt x="66222" y="66099"/>
                </a:lnTo>
                <a:lnTo>
                  <a:pt x="53555" y="66099"/>
                </a:lnTo>
                <a:lnTo>
                  <a:pt x="53555" y="47911"/>
                </a:lnTo>
                <a:lnTo>
                  <a:pt x="66222" y="47911"/>
                </a:lnTo>
                <a:lnTo>
                  <a:pt x="66222" y="33049"/>
                </a:lnTo>
                <a:cubicBezTo>
                  <a:pt x="66222" y="21737"/>
                  <a:pt x="75333" y="12643"/>
                  <a:pt x="86666" y="12643"/>
                </a:cubicBezTo>
                <a:lnTo>
                  <a:pt x="101555" y="1264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51" name="Google Shape;1151;p93"/>
          <p:cNvSpPr/>
          <p:nvPr/>
        </p:nvSpPr>
        <p:spPr>
          <a:xfrm>
            <a:off x="2133097" y="5478736"/>
            <a:ext cx="605700" cy="610500"/>
          </a:xfrm>
          <a:custGeom>
            <a:avLst/>
            <a:gdLst/>
            <a:ahLst/>
            <a:cxnLst/>
            <a:rect l="l" t="t" r="r" b="b"/>
            <a:pathLst>
              <a:path w="120000" h="120000" extrusionOk="0">
                <a:moveTo>
                  <a:pt x="56000" y="41035"/>
                </a:moveTo>
                <a:cubicBezTo>
                  <a:pt x="56000" y="35489"/>
                  <a:pt x="51333" y="23955"/>
                  <a:pt x="43333" y="23955"/>
                </a:cubicBezTo>
                <a:cubicBezTo>
                  <a:pt x="38888" y="23955"/>
                  <a:pt x="35333" y="26395"/>
                  <a:pt x="35333" y="34380"/>
                </a:cubicBezTo>
                <a:cubicBezTo>
                  <a:pt x="35333" y="41035"/>
                  <a:pt x="38888" y="51460"/>
                  <a:pt x="46888" y="51460"/>
                </a:cubicBezTo>
                <a:cubicBezTo>
                  <a:pt x="46888" y="51460"/>
                  <a:pt x="56000" y="50351"/>
                  <a:pt x="56000" y="41035"/>
                </a:cubicBezTo>
                <a:close/>
                <a:moveTo>
                  <a:pt x="51333" y="70757"/>
                </a:moveTo>
                <a:lnTo>
                  <a:pt x="50222" y="70757"/>
                </a:lnTo>
                <a:lnTo>
                  <a:pt x="50222" y="70757"/>
                </a:lnTo>
                <a:cubicBezTo>
                  <a:pt x="48000" y="70757"/>
                  <a:pt x="43333" y="71866"/>
                  <a:pt x="38888" y="72975"/>
                </a:cubicBezTo>
                <a:cubicBezTo>
                  <a:pt x="35333" y="74306"/>
                  <a:pt x="30888" y="76524"/>
                  <a:pt x="30888" y="82070"/>
                </a:cubicBezTo>
                <a:cubicBezTo>
                  <a:pt x="30888" y="88946"/>
                  <a:pt x="36444" y="95822"/>
                  <a:pt x="48000" y="95822"/>
                </a:cubicBezTo>
                <a:cubicBezTo>
                  <a:pt x="57111" y="95822"/>
                  <a:pt x="62666" y="90055"/>
                  <a:pt x="62666" y="84510"/>
                </a:cubicBezTo>
                <a:cubicBezTo>
                  <a:pt x="62666" y="79852"/>
                  <a:pt x="59333" y="76524"/>
                  <a:pt x="51333" y="70757"/>
                </a:cubicBezTo>
                <a:close/>
                <a:moveTo>
                  <a:pt x="108444" y="0"/>
                </a:moveTo>
                <a:lnTo>
                  <a:pt x="12444" y="0"/>
                </a:lnTo>
                <a:cubicBezTo>
                  <a:pt x="5777" y="0"/>
                  <a:pt x="0" y="5767"/>
                  <a:pt x="0" y="12643"/>
                </a:cubicBezTo>
                <a:lnTo>
                  <a:pt x="0" y="107356"/>
                </a:lnTo>
                <a:cubicBezTo>
                  <a:pt x="0" y="114011"/>
                  <a:pt x="5777" y="119778"/>
                  <a:pt x="12444" y="119778"/>
                </a:cubicBezTo>
                <a:lnTo>
                  <a:pt x="108444" y="119778"/>
                </a:lnTo>
                <a:cubicBezTo>
                  <a:pt x="114222" y="119778"/>
                  <a:pt x="119777" y="114011"/>
                  <a:pt x="119777" y="107356"/>
                </a:cubicBezTo>
                <a:lnTo>
                  <a:pt x="119777" y="12643"/>
                </a:lnTo>
                <a:cubicBezTo>
                  <a:pt x="119777" y="5767"/>
                  <a:pt x="114222" y="0"/>
                  <a:pt x="108444" y="0"/>
                </a:cubicBezTo>
                <a:close/>
                <a:moveTo>
                  <a:pt x="43333" y="102698"/>
                </a:moveTo>
                <a:cubicBezTo>
                  <a:pt x="26222" y="102698"/>
                  <a:pt x="18222" y="93604"/>
                  <a:pt x="18222" y="85619"/>
                </a:cubicBezTo>
                <a:cubicBezTo>
                  <a:pt x="18222" y="82070"/>
                  <a:pt x="19333" y="75415"/>
                  <a:pt x="27333" y="70757"/>
                </a:cubicBezTo>
                <a:cubicBezTo>
                  <a:pt x="32000" y="67430"/>
                  <a:pt x="37555" y="66321"/>
                  <a:pt x="45555" y="64990"/>
                </a:cubicBezTo>
                <a:cubicBezTo>
                  <a:pt x="44444" y="63881"/>
                  <a:pt x="44444" y="62772"/>
                  <a:pt x="44444" y="59445"/>
                </a:cubicBezTo>
                <a:cubicBezTo>
                  <a:pt x="44444" y="58336"/>
                  <a:pt x="44444" y="58336"/>
                  <a:pt x="44444" y="55896"/>
                </a:cubicBezTo>
                <a:lnTo>
                  <a:pt x="42222" y="55896"/>
                </a:lnTo>
                <a:cubicBezTo>
                  <a:pt x="30888" y="55896"/>
                  <a:pt x="22888" y="47911"/>
                  <a:pt x="22888" y="38817"/>
                </a:cubicBezTo>
                <a:cubicBezTo>
                  <a:pt x="22888" y="28613"/>
                  <a:pt x="30888" y="17301"/>
                  <a:pt x="48000" y="17301"/>
                </a:cubicBezTo>
                <a:lnTo>
                  <a:pt x="73111" y="17301"/>
                </a:lnTo>
                <a:lnTo>
                  <a:pt x="70666" y="19519"/>
                </a:lnTo>
                <a:lnTo>
                  <a:pt x="67333" y="22846"/>
                </a:lnTo>
                <a:lnTo>
                  <a:pt x="66222" y="23955"/>
                </a:lnTo>
                <a:lnTo>
                  <a:pt x="61555" y="23955"/>
                </a:lnTo>
                <a:cubicBezTo>
                  <a:pt x="64000" y="26395"/>
                  <a:pt x="67333" y="29722"/>
                  <a:pt x="67333" y="36598"/>
                </a:cubicBezTo>
                <a:cubicBezTo>
                  <a:pt x="67333" y="45693"/>
                  <a:pt x="62666" y="49020"/>
                  <a:pt x="58222" y="52569"/>
                </a:cubicBezTo>
                <a:cubicBezTo>
                  <a:pt x="57111" y="53678"/>
                  <a:pt x="56000" y="54787"/>
                  <a:pt x="56000" y="57005"/>
                </a:cubicBezTo>
                <a:cubicBezTo>
                  <a:pt x="56000" y="59445"/>
                  <a:pt x="57111" y="60554"/>
                  <a:pt x="58222" y="60554"/>
                </a:cubicBezTo>
                <a:cubicBezTo>
                  <a:pt x="58222" y="61663"/>
                  <a:pt x="59333" y="61663"/>
                  <a:pt x="60444" y="62772"/>
                </a:cubicBezTo>
                <a:cubicBezTo>
                  <a:pt x="65111" y="66321"/>
                  <a:pt x="72000" y="69648"/>
                  <a:pt x="72000" y="79852"/>
                </a:cubicBezTo>
                <a:cubicBezTo>
                  <a:pt x="72000" y="90055"/>
                  <a:pt x="64000" y="102698"/>
                  <a:pt x="43333" y="102698"/>
                </a:cubicBezTo>
                <a:close/>
                <a:moveTo>
                  <a:pt x="101555" y="60554"/>
                </a:moveTo>
                <a:lnTo>
                  <a:pt x="90222" y="60554"/>
                </a:lnTo>
                <a:lnTo>
                  <a:pt x="90222" y="71866"/>
                </a:lnTo>
                <a:lnTo>
                  <a:pt x="84444" y="71866"/>
                </a:lnTo>
                <a:lnTo>
                  <a:pt x="84444" y="60554"/>
                </a:lnTo>
                <a:lnTo>
                  <a:pt x="72000" y="60554"/>
                </a:lnTo>
                <a:lnTo>
                  <a:pt x="72000" y="53678"/>
                </a:lnTo>
                <a:lnTo>
                  <a:pt x="84444" y="53678"/>
                </a:lnTo>
                <a:lnTo>
                  <a:pt x="84444" y="42365"/>
                </a:lnTo>
                <a:lnTo>
                  <a:pt x="90222" y="42365"/>
                </a:lnTo>
                <a:lnTo>
                  <a:pt x="90222" y="53678"/>
                </a:lnTo>
                <a:lnTo>
                  <a:pt x="101555" y="53678"/>
                </a:lnTo>
                <a:lnTo>
                  <a:pt x="101555" y="6055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52" name="Google Shape;1152;p93"/>
          <p:cNvSpPr/>
          <p:nvPr/>
        </p:nvSpPr>
        <p:spPr>
          <a:xfrm>
            <a:off x="7066958" y="5478736"/>
            <a:ext cx="610500" cy="610500"/>
          </a:xfrm>
          <a:custGeom>
            <a:avLst/>
            <a:gdLst/>
            <a:ahLst/>
            <a:cxnLst/>
            <a:rect l="l" t="t" r="r" b="b"/>
            <a:pathLst>
              <a:path w="120000" h="120000" extrusionOk="0">
                <a:moveTo>
                  <a:pt x="107134" y="0"/>
                </a:moveTo>
                <a:lnTo>
                  <a:pt x="11534" y="0"/>
                </a:lnTo>
                <a:cubicBezTo>
                  <a:pt x="5767" y="0"/>
                  <a:pt x="0" y="5767"/>
                  <a:pt x="0" y="12643"/>
                </a:cubicBezTo>
                <a:lnTo>
                  <a:pt x="0" y="107356"/>
                </a:lnTo>
                <a:cubicBezTo>
                  <a:pt x="0" y="114011"/>
                  <a:pt x="5767" y="119778"/>
                  <a:pt x="11534" y="119778"/>
                </a:cubicBezTo>
                <a:lnTo>
                  <a:pt x="107134" y="119778"/>
                </a:lnTo>
                <a:cubicBezTo>
                  <a:pt x="114011" y="119778"/>
                  <a:pt x="119778" y="114011"/>
                  <a:pt x="119778" y="107356"/>
                </a:cubicBezTo>
                <a:lnTo>
                  <a:pt x="119778" y="12643"/>
                </a:lnTo>
                <a:cubicBezTo>
                  <a:pt x="119778" y="5767"/>
                  <a:pt x="114011" y="0"/>
                  <a:pt x="107134" y="0"/>
                </a:cubicBezTo>
                <a:close/>
                <a:moveTo>
                  <a:pt x="59223" y="36598"/>
                </a:moveTo>
                <a:cubicBezTo>
                  <a:pt x="72975" y="36598"/>
                  <a:pt x="83179" y="47467"/>
                  <a:pt x="83179" y="60554"/>
                </a:cubicBezTo>
                <a:cubicBezTo>
                  <a:pt x="83179" y="73641"/>
                  <a:pt x="72532" y="84510"/>
                  <a:pt x="59223" y="84510"/>
                </a:cubicBezTo>
                <a:cubicBezTo>
                  <a:pt x="46136" y="84510"/>
                  <a:pt x="35489" y="73641"/>
                  <a:pt x="35489" y="60554"/>
                </a:cubicBezTo>
                <a:cubicBezTo>
                  <a:pt x="35489" y="47467"/>
                  <a:pt x="46802" y="36598"/>
                  <a:pt x="59223" y="36598"/>
                </a:cubicBezTo>
                <a:close/>
                <a:moveTo>
                  <a:pt x="14861" y="107356"/>
                </a:moveTo>
                <a:cubicBezTo>
                  <a:pt x="12643" y="107356"/>
                  <a:pt x="11534" y="106025"/>
                  <a:pt x="11534" y="104916"/>
                </a:cubicBezTo>
                <a:lnTo>
                  <a:pt x="11534" y="53678"/>
                </a:lnTo>
                <a:lnTo>
                  <a:pt x="23955" y="53678"/>
                </a:lnTo>
                <a:cubicBezTo>
                  <a:pt x="23955" y="55896"/>
                  <a:pt x="23955" y="58336"/>
                  <a:pt x="23955" y="60554"/>
                </a:cubicBezTo>
                <a:cubicBezTo>
                  <a:pt x="23955" y="79852"/>
                  <a:pt x="39926" y="95822"/>
                  <a:pt x="59223" y="95822"/>
                </a:cubicBezTo>
                <a:cubicBezTo>
                  <a:pt x="78743" y="95822"/>
                  <a:pt x="95822" y="79852"/>
                  <a:pt x="95822" y="60554"/>
                </a:cubicBezTo>
                <a:cubicBezTo>
                  <a:pt x="95822" y="58336"/>
                  <a:pt x="95822" y="55896"/>
                  <a:pt x="94713" y="53678"/>
                </a:cubicBezTo>
                <a:lnTo>
                  <a:pt x="107134" y="53678"/>
                </a:lnTo>
                <a:lnTo>
                  <a:pt x="107134" y="104916"/>
                </a:lnTo>
                <a:cubicBezTo>
                  <a:pt x="107134" y="106025"/>
                  <a:pt x="106025" y="107356"/>
                  <a:pt x="103807" y="107356"/>
                </a:cubicBezTo>
                <a:lnTo>
                  <a:pt x="14861" y="107356"/>
                </a:lnTo>
                <a:close/>
                <a:moveTo>
                  <a:pt x="107134" y="27504"/>
                </a:moveTo>
                <a:cubicBezTo>
                  <a:pt x="107134" y="28613"/>
                  <a:pt x="106025" y="29722"/>
                  <a:pt x="103807" y="29722"/>
                </a:cubicBezTo>
                <a:lnTo>
                  <a:pt x="92495" y="29722"/>
                </a:lnTo>
                <a:cubicBezTo>
                  <a:pt x="90055" y="29722"/>
                  <a:pt x="88946" y="28613"/>
                  <a:pt x="88946" y="27504"/>
                </a:cubicBezTo>
                <a:lnTo>
                  <a:pt x="88946" y="14861"/>
                </a:lnTo>
                <a:cubicBezTo>
                  <a:pt x="88946" y="13752"/>
                  <a:pt x="90055" y="12643"/>
                  <a:pt x="92495" y="12643"/>
                </a:cubicBezTo>
                <a:lnTo>
                  <a:pt x="103807" y="12643"/>
                </a:lnTo>
                <a:cubicBezTo>
                  <a:pt x="106025" y="12643"/>
                  <a:pt x="107134" y="13752"/>
                  <a:pt x="107134" y="14861"/>
                </a:cubicBezTo>
                <a:lnTo>
                  <a:pt x="107134" y="2750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53" name="Google Shape;1153;p93"/>
          <p:cNvSpPr/>
          <p:nvPr/>
        </p:nvSpPr>
        <p:spPr>
          <a:xfrm>
            <a:off x="12060384" y="5478736"/>
            <a:ext cx="605700" cy="610500"/>
          </a:xfrm>
          <a:custGeom>
            <a:avLst/>
            <a:gdLst/>
            <a:ahLst/>
            <a:cxnLst/>
            <a:rect l="l" t="t" r="r" b="b"/>
            <a:pathLst>
              <a:path w="120000" h="120000" extrusionOk="0">
                <a:moveTo>
                  <a:pt x="108134" y="0"/>
                </a:moveTo>
                <a:lnTo>
                  <a:pt x="11417" y="0"/>
                </a:lnTo>
                <a:cubicBezTo>
                  <a:pt x="5820" y="0"/>
                  <a:pt x="0" y="5767"/>
                  <a:pt x="0" y="12643"/>
                </a:cubicBezTo>
                <a:lnTo>
                  <a:pt x="0" y="107356"/>
                </a:lnTo>
                <a:cubicBezTo>
                  <a:pt x="0" y="114011"/>
                  <a:pt x="5820" y="119778"/>
                  <a:pt x="11417" y="119778"/>
                </a:cubicBezTo>
                <a:lnTo>
                  <a:pt x="108134" y="119778"/>
                </a:lnTo>
                <a:cubicBezTo>
                  <a:pt x="115074" y="119778"/>
                  <a:pt x="119776" y="114011"/>
                  <a:pt x="119776" y="107356"/>
                </a:cubicBezTo>
                <a:lnTo>
                  <a:pt x="119776" y="12643"/>
                </a:lnTo>
                <a:cubicBezTo>
                  <a:pt x="119776" y="5767"/>
                  <a:pt x="115074" y="0"/>
                  <a:pt x="108134" y="0"/>
                </a:cubicBezTo>
                <a:close/>
                <a:moveTo>
                  <a:pt x="35597" y="101589"/>
                </a:moveTo>
                <a:lnTo>
                  <a:pt x="18358" y="101589"/>
                </a:lnTo>
                <a:lnTo>
                  <a:pt x="18358" y="47911"/>
                </a:lnTo>
                <a:lnTo>
                  <a:pt x="35597" y="47911"/>
                </a:lnTo>
                <a:lnTo>
                  <a:pt x="35597" y="101589"/>
                </a:lnTo>
                <a:close/>
                <a:moveTo>
                  <a:pt x="26417" y="37707"/>
                </a:moveTo>
                <a:cubicBezTo>
                  <a:pt x="20820" y="37707"/>
                  <a:pt x="16119" y="33271"/>
                  <a:pt x="16119" y="27504"/>
                </a:cubicBezTo>
                <a:cubicBezTo>
                  <a:pt x="16119" y="21737"/>
                  <a:pt x="20149" y="15970"/>
                  <a:pt x="26417" y="15970"/>
                </a:cubicBezTo>
                <a:cubicBezTo>
                  <a:pt x="32910" y="15970"/>
                  <a:pt x="38059" y="21737"/>
                  <a:pt x="38059" y="27504"/>
                </a:cubicBezTo>
                <a:cubicBezTo>
                  <a:pt x="38059" y="33271"/>
                  <a:pt x="33358" y="37707"/>
                  <a:pt x="26417" y="37707"/>
                </a:cubicBezTo>
                <a:close/>
                <a:moveTo>
                  <a:pt x="102313" y="101589"/>
                </a:moveTo>
                <a:lnTo>
                  <a:pt x="83955" y="101589"/>
                </a:lnTo>
                <a:lnTo>
                  <a:pt x="83955" y="69648"/>
                </a:lnTo>
                <a:cubicBezTo>
                  <a:pt x="83955" y="64990"/>
                  <a:pt x="79477" y="61663"/>
                  <a:pt x="74776" y="61663"/>
                </a:cubicBezTo>
                <a:cubicBezTo>
                  <a:pt x="70298" y="61663"/>
                  <a:pt x="65597" y="64990"/>
                  <a:pt x="65597" y="69648"/>
                </a:cubicBezTo>
                <a:lnTo>
                  <a:pt x="65597" y="101589"/>
                </a:lnTo>
                <a:lnTo>
                  <a:pt x="48358" y="101589"/>
                </a:lnTo>
                <a:lnTo>
                  <a:pt x="48358" y="47911"/>
                </a:lnTo>
                <a:lnTo>
                  <a:pt x="65597" y="47911"/>
                </a:lnTo>
                <a:lnTo>
                  <a:pt x="65597" y="54787"/>
                </a:lnTo>
                <a:cubicBezTo>
                  <a:pt x="68955" y="50351"/>
                  <a:pt x="75895" y="46802"/>
                  <a:pt x="80597" y="46802"/>
                </a:cubicBezTo>
                <a:cubicBezTo>
                  <a:pt x="92014" y="46802"/>
                  <a:pt x="102313" y="55896"/>
                  <a:pt x="102313" y="67430"/>
                </a:cubicBezTo>
                <a:lnTo>
                  <a:pt x="102313" y="10158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54" name="Google Shape;1154;p93"/>
          <p:cNvSpPr/>
          <p:nvPr/>
        </p:nvSpPr>
        <p:spPr>
          <a:xfrm>
            <a:off x="16865190" y="5478736"/>
            <a:ext cx="610500" cy="610500"/>
          </a:xfrm>
          <a:custGeom>
            <a:avLst/>
            <a:gdLst/>
            <a:ahLst/>
            <a:cxnLst/>
            <a:rect l="l" t="t" r="r" b="b"/>
            <a:pathLst>
              <a:path w="120000" h="120000" extrusionOk="0">
                <a:moveTo>
                  <a:pt x="108465" y="0"/>
                </a:moveTo>
                <a:lnTo>
                  <a:pt x="12643" y="0"/>
                </a:lnTo>
                <a:cubicBezTo>
                  <a:pt x="5767" y="0"/>
                  <a:pt x="0" y="5767"/>
                  <a:pt x="0" y="12643"/>
                </a:cubicBezTo>
                <a:lnTo>
                  <a:pt x="0" y="107356"/>
                </a:lnTo>
                <a:cubicBezTo>
                  <a:pt x="0" y="114011"/>
                  <a:pt x="5767" y="119778"/>
                  <a:pt x="12643" y="119778"/>
                </a:cubicBezTo>
                <a:lnTo>
                  <a:pt x="108465" y="119778"/>
                </a:lnTo>
                <a:cubicBezTo>
                  <a:pt x="114011" y="119778"/>
                  <a:pt x="119778" y="114011"/>
                  <a:pt x="119778" y="107356"/>
                </a:cubicBezTo>
                <a:lnTo>
                  <a:pt x="119778" y="12643"/>
                </a:lnTo>
                <a:cubicBezTo>
                  <a:pt x="119778" y="5767"/>
                  <a:pt x="114011" y="0"/>
                  <a:pt x="108465" y="0"/>
                </a:cubicBezTo>
                <a:close/>
                <a:moveTo>
                  <a:pt x="66099" y="85619"/>
                </a:moveTo>
                <a:cubicBezTo>
                  <a:pt x="61663" y="85619"/>
                  <a:pt x="57005" y="83401"/>
                  <a:pt x="53678" y="79852"/>
                </a:cubicBezTo>
                <a:lnTo>
                  <a:pt x="47911" y="99371"/>
                </a:lnTo>
                <a:lnTo>
                  <a:pt x="46802" y="100480"/>
                </a:lnTo>
                <a:cubicBezTo>
                  <a:pt x="45693" y="101589"/>
                  <a:pt x="44584" y="102698"/>
                  <a:pt x="41035" y="102698"/>
                </a:cubicBezTo>
                <a:cubicBezTo>
                  <a:pt x="37707" y="102698"/>
                  <a:pt x="35489" y="100480"/>
                  <a:pt x="35489" y="95822"/>
                </a:cubicBezTo>
                <a:lnTo>
                  <a:pt x="35489" y="95822"/>
                </a:lnTo>
                <a:lnTo>
                  <a:pt x="35489" y="95822"/>
                </a:lnTo>
                <a:lnTo>
                  <a:pt x="35489" y="94713"/>
                </a:lnTo>
                <a:lnTo>
                  <a:pt x="46802" y="61663"/>
                </a:lnTo>
                <a:cubicBezTo>
                  <a:pt x="46802" y="61663"/>
                  <a:pt x="45693" y="58336"/>
                  <a:pt x="45693" y="52569"/>
                </a:cubicBezTo>
                <a:cubicBezTo>
                  <a:pt x="45693" y="42365"/>
                  <a:pt x="50351" y="38817"/>
                  <a:pt x="55896" y="38817"/>
                </a:cubicBezTo>
                <a:cubicBezTo>
                  <a:pt x="59445" y="38817"/>
                  <a:pt x="63881" y="41035"/>
                  <a:pt x="63881" y="46802"/>
                </a:cubicBezTo>
                <a:cubicBezTo>
                  <a:pt x="63881" y="54787"/>
                  <a:pt x="58114" y="59445"/>
                  <a:pt x="58114" y="64990"/>
                </a:cubicBezTo>
                <a:cubicBezTo>
                  <a:pt x="58114" y="68539"/>
                  <a:pt x="61663" y="72975"/>
                  <a:pt x="66099" y="72975"/>
                </a:cubicBezTo>
                <a:cubicBezTo>
                  <a:pt x="79852" y="72975"/>
                  <a:pt x="85619" y="61663"/>
                  <a:pt x="85619" y="52569"/>
                </a:cubicBezTo>
                <a:cubicBezTo>
                  <a:pt x="85619" y="38817"/>
                  <a:pt x="74085" y="28613"/>
                  <a:pt x="60554" y="28613"/>
                </a:cubicBezTo>
                <a:cubicBezTo>
                  <a:pt x="46802" y="28613"/>
                  <a:pt x="35489" y="38817"/>
                  <a:pt x="35489" y="52569"/>
                </a:cubicBezTo>
                <a:cubicBezTo>
                  <a:pt x="35489" y="55896"/>
                  <a:pt x="36598" y="60554"/>
                  <a:pt x="37707" y="63881"/>
                </a:cubicBezTo>
                <a:cubicBezTo>
                  <a:pt x="38817" y="64990"/>
                  <a:pt x="38817" y="64990"/>
                  <a:pt x="38817" y="66321"/>
                </a:cubicBezTo>
                <a:cubicBezTo>
                  <a:pt x="38817" y="69648"/>
                  <a:pt x="36598" y="72975"/>
                  <a:pt x="33049" y="72975"/>
                </a:cubicBezTo>
                <a:cubicBezTo>
                  <a:pt x="30831" y="72975"/>
                  <a:pt x="28613" y="71866"/>
                  <a:pt x="27504" y="69648"/>
                </a:cubicBezTo>
                <a:cubicBezTo>
                  <a:pt x="23955" y="63881"/>
                  <a:pt x="22846" y="58336"/>
                  <a:pt x="22846" y="51460"/>
                </a:cubicBezTo>
                <a:cubicBezTo>
                  <a:pt x="22846" y="31940"/>
                  <a:pt x="38817" y="15970"/>
                  <a:pt x="59445" y="15970"/>
                </a:cubicBezTo>
                <a:cubicBezTo>
                  <a:pt x="79852" y="15970"/>
                  <a:pt x="96931" y="31940"/>
                  <a:pt x="96931" y="51460"/>
                </a:cubicBezTo>
                <a:cubicBezTo>
                  <a:pt x="96931" y="68539"/>
                  <a:pt x="87837" y="85619"/>
                  <a:pt x="66099" y="8561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55" name="Google Shape;1155;p93"/>
          <p:cNvSpPr/>
          <p:nvPr/>
        </p:nvSpPr>
        <p:spPr>
          <a:xfrm>
            <a:off x="21828836" y="5478736"/>
            <a:ext cx="605700" cy="610500"/>
          </a:xfrm>
          <a:custGeom>
            <a:avLst/>
            <a:gdLst/>
            <a:ahLst/>
            <a:cxnLst/>
            <a:rect l="l" t="t" r="r" b="b"/>
            <a:pathLst>
              <a:path w="120000" h="120000" extrusionOk="0">
                <a:moveTo>
                  <a:pt x="107333" y="0"/>
                </a:moveTo>
                <a:lnTo>
                  <a:pt x="12444" y="0"/>
                </a:lnTo>
                <a:cubicBezTo>
                  <a:pt x="5555" y="0"/>
                  <a:pt x="0" y="5767"/>
                  <a:pt x="0" y="12643"/>
                </a:cubicBezTo>
                <a:lnTo>
                  <a:pt x="0" y="107356"/>
                </a:lnTo>
                <a:cubicBezTo>
                  <a:pt x="0" y="114011"/>
                  <a:pt x="5555" y="119778"/>
                  <a:pt x="12444" y="119778"/>
                </a:cubicBezTo>
                <a:lnTo>
                  <a:pt x="107333" y="119778"/>
                </a:lnTo>
                <a:cubicBezTo>
                  <a:pt x="114000" y="119778"/>
                  <a:pt x="119777" y="114011"/>
                  <a:pt x="119777" y="107356"/>
                </a:cubicBezTo>
                <a:lnTo>
                  <a:pt x="119777" y="12643"/>
                </a:lnTo>
                <a:cubicBezTo>
                  <a:pt x="119777" y="5767"/>
                  <a:pt x="114000" y="0"/>
                  <a:pt x="107333" y="0"/>
                </a:cubicBezTo>
                <a:close/>
                <a:moveTo>
                  <a:pt x="83333" y="53678"/>
                </a:moveTo>
                <a:lnTo>
                  <a:pt x="66222" y="53678"/>
                </a:lnTo>
                <a:lnTo>
                  <a:pt x="66222" y="77634"/>
                </a:lnTo>
                <a:cubicBezTo>
                  <a:pt x="66222" y="80961"/>
                  <a:pt x="66222" y="84510"/>
                  <a:pt x="71777" y="84510"/>
                </a:cubicBezTo>
                <a:lnTo>
                  <a:pt x="83333" y="84510"/>
                </a:lnTo>
                <a:lnTo>
                  <a:pt x="83333" y="101589"/>
                </a:lnTo>
                <a:cubicBezTo>
                  <a:pt x="83333" y="101589"/>
                  <a:pt x="77555" y="102698"/>
                  <a:pt x="70666" y="102698"/>
                </a:cubicBezTo>
                <a:cubicBezTo>
                  <a:pt x="55777" y="102698"/>
                  <a:pt x="47777" y="92495"/>
                  <a:pt x="47777" y="82070"/>
                </a:cubicBezTo>
                <a:lnTo>
                  <a:pt x="47777" y="53678"/>
                </a:lnTo>
                <a:lnTo>
                  <a:pt x="35333" y="53678"/>
                </a:lnTo>
                <a:lnTo>
                  <a:pt x="35333" y="37707"/>
                </a:lnTo>
                <a:cubicBezTo>
                  <a:pt x="50222" y="36598"/>
                  <a:pt x="51333" y="25286"/>
                  <a:pt x="52444" y="18410"/>
                </a:cubicBezTo>
                <a:lnTo>
                  <a:pt x="66222" y="18410"/>
                </a:lnTo>
                <a:lnTo>
                  <a:pt x="66222" y="36598"/>
                </a:lnTo>
                <a:lnTo>
                  <a:pt x="83333" y="36598"/>
                </a:lnTo>
                <a:lnTo>
                  <a:pt x="83333" y="5367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56" name="Google Shape;1156;p93"/>
          <p:cNvSpPr/>
          <p:nvPr/>
        </p:nvSpPr>
        <p:spPr>
          <a:xfrm>
            <a:off x="2133097" y="8233917"/>
            <a:ext cx="605700" cy="605700"/>
          </a:xfrm>
          <a:custGeom>
            <a:avLst/>
            <a:gdLst/>
            <a:ahLst/>
            <a:cxnLst/>
            <a:rect l="l" t="t" r="r" b="b"/>
            <a:pathLst>
              <a:path w="120000" h="120000" extrusionOk="0">
                <a:moveTo>
                  <a:pt x="108444" y="0"/>
                </a:moveTo>
                <a:lnTo>
                  <a:pt x="12444" y="0"/>
                </a:lnTo>
                <a:cubicBezTo>
                  <a:pt x="5777" y="0"/>
                  <a:pt x="0" y="5555"/>
                  <a:pt x="0" y="12444"/>
                </a:cubicBezTo>
                <a:lnTo>
                  <a:pt x="0" y="107333"/>
                </a:lnTo>
                <a:cubicBezTo>
                  <a:pt x="0" y="114222"/>
                  <a:pt x="5777" y="119777"/>
                  <a:pt x="12444" y="119777"/>
                </a:cubicBezTo>
                <a:lnTo>
                  <a:pt x="108444" y="119777"/>
                </a:lnTo>
                <a:cubicBezTo>
                  <a:pt x="114222" y="119777"/>
                  <a:pt x="119777" y="114222"/>
                  <a:pt x="119777" y="107333"/>
                </a:cubicBezTo>
                <a:lnTo>
                  <a:pt x="119777" y="12444"/>
                </a:lnTo>
                <a:cubicBezTo>
                  <a:pt x="119777" y="5555"/>
                  <a:pt x="114222" y="0"/>
                  <a:pt x="108444" y="0"/>
                </a:cubicBezTo>
                <a:close/>
                <a:moveTo>
                  <a:pt x="94666" y="43333"/>
                </a:moveTo>
                <a:cubicBezTo>
                  <a:pt x="93555" y="70666"/>
                  <a:pt x="76444" y="90222"/>
                  <a:pt x="50222" y="91333"/>
                </a:cubicBezTo>
                <a:cubicBezTo>
                  <a:pt x="38888" y="92444"/>
                  <a:pt x="32000" y="88888"/>
                  <a:pt x="24000" y="84444"/>
                </a:cubicBezTo>
                <a:cubicBezTo>
                  <a:pt x="32000" y="85555"/>
                  <a:pt x="42222" y="82222"/>
                  <a:pt x="48000" y="77555"/>
                </a:cubicBezTo>
                <a:cubicBezTo>
                  <a:pt x="40000" y="77555"/>
                  <a:pt x="35333" y="73111"/>
                  <a:pt x="33111" y="66222"/>
                </a:cubicBezTo>
                <a:cubicBezTo>
                  <a:pt x="35333" y="67333"/>
                  <a:pt x="37555" y="66222"/>
                  <a:pt x="38888" y="66222"/>
                </a:cubicBezTo>
                <a:cubicBezTo>
                  <a:pt x="32000" y="63777"/>
                  <a:pt x="27333" y="60444"/>
                  <a:pt x="26222" y="50222"/>
                </a:cubicBezTo>
                <a:cubicBezTo>
                  <a:pt x="28444" y="51333"/>
                  <a:pt x="30888" y="52444"/>
                  <a:pt x="33111" y="52444"/>
                </a:cubicBezTo>
                <a:cubicBezTo>
                  <a:pt x="28444" y="49111"/>
                  <a:pt x="24000" y="37555"/>
                  <a:pt x="28444" y="30666"/>
                </a:cubicBezTo>
                <a:cubicBezTo>
                  <a:pt x="36444" y="38666"/>
                  <a:pt x="45555" y="46666"/>
                  <a:pt x="61555" y="47777"/>
                </a:cubicBezTo>
                <a:cubicBezTo>
                  <a:pt x="57111" y="30666"/>
                  <a:pt x="80000" y="21555"/>
                  <a:pt x="89111" y="33111"/>
                </a:cubicBezTo>
                <a:cubicBezTo>
                  <a:pt x="93555" y="32000"/>
                  <a:pt x="96000" y="30666"/>
                  <a:pt x="99333" y="29555"/>
                </a:cubicBezTo>
                <a:cubicBezTo>
                  <a:pt x="98222" y="34222"/>
                  <a:pt x="96000" y="36444"/>
                  <a:pt x="92444" y="38666"/>
                </a:cubicBezTo>
                <a:cubicBezTo>
                  <a:pt x="96000" y="37555"/>
                  <a:pt x="98222" y="37555"/>
                  <a:pt x="100444" y="36444"/>
                </a:cubicBezTo>
                <a:cubicBezTo>
                  <a:pt x="100444" y="38666"/>
                  <a:pt x="97111" y="41111"/>
                  <a:pt x="94666" y="43333"/>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57" name="Google Shape;1157;p93"/>
          <p:cNvSpPr/>
          <p:nvPr/>
        </p:nvSpPr>
        <p:spPr>
          <a:xfrm>
            <a:off x="7066958" y="8233917"/>
            <a:ext cx="610500" cy="605700"/>
          </a:xfrm>
          <a:custGeom>
            <a:avLst/>
            <a:gdLst/>
            <a:ahLst/>
            <a:cxnLst/>
            <a:rect l="l" t="t" r="r" b="b"/>
            <a:pathLst>
              <a:path w="120000" h="120000" extrusionOk="0">
                <a:moveTo>
                  <a:pt x="59223" y="0"/>
                </a:moveTo>
                <a:cubicBezTo>
                  <a:pt x="26173" y="0"/>
                  <a:pt x="0" y="28000"/>
                  <a:pt x="0" y="60444"/>
                </a:cubicBezTo>
                <a:cubicBezTo>
                  <a:pt x="0" y="92888"/>
                  <a:pt x="26173" y="119777"/>
                  <a:pt x="59223" y="119777"/>
                </a:cubicBezTo>
                <a:cubicBezTo>
                  <a:pt x="92495" y="119777"/>
                  <a:pt x="119778" y="92888"/>
                  <a:pt x="119778" y="60444"/>
                </a:cubicBezTo>
                <a:cubicBezTo>
                  <a:pt x="119778" y="28000"/>
                  <a:pt x="92495" y="0"/>
                  <a:pt x="59223" y="0"/>
                </a:cubicBezTo>
                <a:close/>
                <a:moveTo>
                  <a:pt x="53678" y="107333"/>
                </a:moveTo>
                <a:cubicBezTo>
                  <a:pt x="30831" y="103777"/>
                  <a:pt x="11534" y="83333"/>
                  <a:pt x="11534" y="60444"/>
                </a:cubicBezTo>
                <a:cubicBezTo>
                  <a:pt x="11534" y="55777"/>
                  <a:pt x="12643" y="52444"/>
                  <a:pt x="12643" y="49111"/>
                </a:cubicBezTo>
                <a:lnTo>
                  <a:pt x="42144" y="77555"/>
                </a:lnTo>
                <a:lnTo>
                  <a:pt x="42144" y="83333"/>
                </a:lnTo>
                <a:cubicBezTo>
                  <a:pt x="42144" y="90222"/>
                  <a:pt x="46802" y="95777"/>
                  <a:pt x="53678" y="95777"/>
                </a:cubicBezTo>
                <a:lnTo>
                  <a:pt x="53678" y="107333"/>
                </a:lnTo>
                <a:close/>
                <a:moveTo>
                  <a:pt x="94713" y="92444"/>
                </a:moveTo>
                <a:cubicBezTo>
                  <a:pt x="93604" y="87777"/>
                  <a:pt x="88946" y="83333"/>
                  <a:pt x="83179" y="83333"/>
                </a:cubicBezTo>
                <a:lnTo>
                  <a:pt x="77634" y="83333"/>
                </a:lnTo>
                <a:lnTo>
                  <a:pt x="77634" y="66222"/>
                </a:lnTo>
                <a:cubicBezTo>
                  <a:pt x="77634" y="62666"/>
                  <a:pt x="75194" y="60444"/>
                  <a:pt x="71866" y="60444"/>
                </a:cubicBezTo>
                <a:lnTo>
                  <a:pt x="35489" y="60444"/>
                </a:lnTo>
                <a:lnTo>
                  <a:pt x="35489" y="47777"/>
                </a:lnTo>
                <a:lnTo>
                  <a:pt x="47911" y="47777"/>
                </a:lnTo>
                <a:cubicBezTo>
                  <a:pt x="51460" y="47777"/>
                  <a:pt x="53678" y="45555"/>
                  <a:pt x="53678" y="42222"/>
                </a:cubicBezTo>
                <a:lnTo>
                  <a:pt x="53678" y="29555"/>
                </a:lnTo>
                <a:lnTo>
                  <a:pt x="64990" y="29555"/>
                </a:lnTo>
                <a:cubicBezTo>
                  <a:pt x="71866" y="29555"/>
                  <a:pt x="77634" y="25111"/>
                  <a:pt x="77634" y="18222"/>
                </a:cubicBezTo>
                <a:lnTo>
                  <a:pt x="77634" y="16000"/>
                </a:lnTo>
                <a:cubicBezTo>
                  <a:pt x="94713" y="22666"/>
                  <a:pt x="107134" y="39777"/>
                  <a:pt x="107134" y="60444"/>
                </a:cubicBezTo>
                <a:cubicBezTo>
                  <a:pt x="107134" y="73111"/>
                  <a:pt x="102698" y="83333"/>
                  <a:pt x="94713" y="9244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58" name="Google Shape;1158;p93"/>
          <p:cNvSpPr/>
          <p:nvPr/>
        </p:nvSpPr>
        <p:spPr>
          <a:xfrm>
            <a:off x="12030602" y="8258737"/>
            <a:ext cx="665100" cy="551100"/>
          </a:xfrm>
          <a:custGeom>
            <a:avLst/>
            <a:gdLst/>
            <a:ahLst/>
            <a:cxnLst/>
            <a:rect l="l" t="t" r="r" b="b"/>
            <a:pathLst>
              <a:path w="120000" h="120000" extrusionOk="0">
                <a:moveTo>
                  <a:pt x="21891" y="68081"/>
                </a:moveTo>
                <a:lnTo>
                  <a:pt x="21891" y="94530"/>
                </a:lnTo>
                <a:lnTo>
                  <a:pt x="59391" y="119755"/>
                </a:lnTo>
                <a:lnTo>
                  <a:pt x="97905" y="94530"/>
                </a:lnTo>
                <a:lnTo>
                  <a:pt x="97905" y="68081"/>
                </a:lnTo>
                <a:lnTo>
                  <a:pt x="59391" y="93306"/>
                </a:lnTo>
                <a:lnTo>
                  <a:pt x="21891" y="68081"/>
                </a:lnTo>
                <a:close/>
                <a:moveTo>
                  <a:pt x="59391" y="0"/>
                </a:moveTo>
                <a:lnTo>
                  <a:pt x="0" y="40408"/>
                </a:lnTo>
                <a:lnTo>
                  <a:pt x="59391" y="79346"/>
                </a:lnTo>
                <a:lnTo>
                  <a:pt x="108445" y="48000"/>
                </a:lnTo>
                <a:lnTo>
                  <a:pt x="108445" y="93306"/>
                </a:lnTo>
                <a:lnTo>
                  <a:pt x="119797" y="93306"/>
                </a:lnTo>
                <a:lnTo>
                  <a:pt x="119797" y="40408"/>
                </a:lnTo>
                <a:lnTo>
                  <a:pt x="59391"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59" name="Google Shape;1159;p93"/>
          <p:cNvSpPr/>
          <p:nvPr/>
        </p:nvSpPr>
        <p:spPr>
          <a:xfrm>
            <a:off x="16899937" y="8293488"/>
            <a:ext cx="546000" cy="451800"/>
          </a:xfrm>
          <a:custGeom>
            <a:avLst/>
            <a:gdLst/>
            <a:ahLst/>
            <a:cxnLst/>
            <a:rect l="l" t="t" r="r" b="b"/>
            <a:pathLst>
              <a:path w="120000" h="120000" extrusionOk="0">
                <a:moveTo>
                  <a:pt x="119752" y="55223"/>
                </a:moveTo>
                <a:lnTo>
                  <a:pt x="72644" y="0"/>
                </a:lnTo>
                <a:lnTo>
                  <a:pt x="72644" y="32238"/>
                </a:lnTo>
                <a:cubicBezTo>
                  <a:pt x="26776" y="40000"/>
                  <a:pt x="6446" y="79701"/>
                  <a:pt x="0" y="119701"/>
                </a:cubicBezTo>
                <a:cubicBezTo>
                  <a:pt x="16611" y="91940"/>
                  <a:pt x="39669" y="78208"/>
                  <a:pt x="72644" y="78208"/>
                </a:cubicBezTo>
                <a:lnTo>
                  <a:pt x="72644" y="111940"/>
                </a:lnTo>
                <a:lnTo>
                  <a:pt x="119752" y="55223"/>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60" name="Google Shape;1160;p93"/>
          <p:cNvSpPr/>
          <p:nvPr/>
        </p:nvSpPr>
        <p:spPr>
          <a:xfrm>
            <a:off x="21858615" y="8233916"/>
            <a:ext cx="546000" cy="600600"/>
          </a:xfrm>
          <a:custGeom>
            <a:avLst/>
            <a:gdLst/>
            <a:ahLst/>
            <a:cxnLst/>
            <a:rect l="l" t="t" r="r" b="b"/>
            <a:pathLst>
              <a:path w="120000" h="120000" extrusionOk="0">
                <a:moveTo>
                  <a:pt x="100661" y="42616"/>
                </a:moveTo>
                <a:cubicBezTo>
                  <a:pt x="95702" y="42616"/>
                  <a:pt x="90495" y="43738"/>
                  <a:pt x="86776" y="47102"/>
                </a:cubicBezTo>
                <a:lnTo>
                  <a:pt x="39669" y="22878"/>
                </a:lnTo>
                <a:cubicBezTo>
                  <a:pt x="40909" y="21757"/>
                  <a:pt x="40909" y="19514"/>
                  <a:pt x="40909" y="18392"/>
                </a:cubicBezTo>
                <a:cubicBezTo>
                  <a:pt x="40909" y="8074"/>
                  <a:pt x="31983" y="0"/>
                  <a:pt x="20330" y="0"/>
                </a:cubicBezTo>
                <a:cubicBezTo>
                  <a:pt x="8925" y="0"/>
                  <a:pt x="0" y="8074"/>
                  <a:pt x="0" y="18392"/>
                </a:cubicBezTo>
                <a:cubicBezTo>
                  <a:pt x="0" y="28710"/>
                  <a:pt x="8925" y="36785"/>
                  <a:pt x="20330" y="36785"/>
                </a:cubicBezTo>
                <a:cubicBezTo>
                  <a:pt x="25537" y="36785"/>
                  <a:pt x="30743" y="34542"/>
                  <a:pt x="33223" y="30953"/>
                </a:cubicBezTo>
                <a:lnTo>
                  <a:pt x="81570" y="56299"/>
                </a:lnTo>
                <a:cubicBezTo>
                  <a:pt x="80330" y="57644"/>
                  <a:pt x="80330" y="59214"/>
                  <a:pt x="80330" y="61009"/>
                </a:cubicBezTo>
                <a:cubicBezTo>
                  <a:pt x="80330" y="62803"/>
                  <a:pt x="80330" y="63252"/>
                  <a:pt x="81570" y="64373"/>
                </a:cubicBezTo>
                <a:lnTo>
                  <a:pt x="33223" y="89719"/>
                </a:lnTo>
                <a:cubicBezTo>
                  <a:pt x="30743" y="87476"/>
                  <a:pt x="25537" y="85233"/>
                  <a:pt x="20330" y="85233"/>
                </a:cubicBezTo>
                <a:cubicBezTo>
                  <a:pt x="10165" y="85233"/>
                  <a:pt x="1239" y="92635"/>
                  <a:pt x="1239" y="102504"/>
                </a:cubicBezTo>
                <a:cubicBezTo>
                  <a:pt x="1239" y="112373"/>
                  <a:pt x="10165" y="119775"/>
                  <a:pt x="20330" y="119775"/>
                </a:cubicBezTo>
                <a:cubicBezTo>
                  <a:pt x="30743" y="119775"/>
                  <a:pt x="39669" y="112822"/>
                  <a:pt x="39669" y="102504"/>
                </a:cubicBezTo>
                <a:cubicBezTo>
                  <a:pt x="39669" y="101383"/>
                  <a:pt x="39669" y="100261"/>
                  <a:pt x="39669" y="97794"/>
                </a:cubicBezTo>
                <a:lnTo>
                  <a:pt x="86776" y="73794"/>
                </a:lnTo>
                <a:cubicBezTo>
                  <a:pt x="89256" y="76037"/>
                  <a:pt x="94214" y="78280"/>
                  <a:pt x="99421" y="78280"/>
                </a:cubicBezTo>
                <a:cubicBezTo>
                  <a:pt x="110826" y="78280"/>
                  <a:pt x="119752" y="70205"/>
                  <a:pt x="119752" y="59887"/>
                </a:cubicBezTo>
                <a:cubicBezTo>
                  <a:pt x="119752" y="49570"/>
                  <a:pt x="112066" y="42616"/>
                  <a:pt x="100661" y="42616"/>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61" name="Google Shape;1161;p93"/>
          <p:cNvSpPr/>
          <p:nvPr/>
        </p:nvSpPr>
        <p:spPr>
          <a:xfrm>
            <a:off x="2222443" y="11376308"/>
            <a:ext cx="456600" cy="610500"/>
          </a:xfrm>
          <a:custGeom>
            <a:avLst/>
            <a:gdLst/>
            <a:ahLst/>
            <a:cxnLst/>
            <a:rect l="l" t="t" r="r" b="b"/>
            <a:pathLst>
              <a:path w="120000" h="120000" extrusionOk="0">
                <a:moveTo>
                  <a:pt x="71351" y="0"/>
                </a:moveTo>
                <a:cubicBezTo>
                  <a:pt x="71351" y="0"/>
                  <a:pt x="75773" y="14861"/>
                  <a:pt x="75773" y="27504"/>
                </a:cubicBezTo>
                <a:cubicBezTo>
                  <a:pt x="75773" y="38817"/>
                  <a:pt x="66633" y="47911"/>
                  <a:pt x="51597" y="47911"/>
                </a:cubicBezTo>
                <a:cubicBezTo>
                  <a:pt x="36265" y="47911"/>
                  <a:pt x="24176" y="38817"/>
                  <a:pt x="24176" y="27504"/>
                </a:cubicBezTo>
                <a:lnTo>
                  <a:pt x="24176" y="25064"/>
                </a:lnTo>
                <a:cubicBezTo>
                  <a:pt x="9140" y="38817"/>
                  <a:pt x="0" y="55896"/>
                  <a:pt x="0" y="75194"/>
                </a:cubicBezTo>
                <a:cubicBezTo>
                  <a:pt x="0" y="99149"/>
                  <a:pt x="26535" y="119778"/>
                  <a:pt x="58968" y="119778"/>
                </a:cubicBezTo>
                <a:cubicBezTo>
                  <a:pt x="91695" y="119778"/>
                  <a:pt x="119705" y="99149"/>
                  <a:pt x="119705" y="75194"/>
                </a:cubicBezTo>
                <a:cubicBezTo>
                  <a:pt x="119705" y="44584"/>
                  <a:pt x="101425" y="17079"/>
                  <a:pt x="71351" y="0"/>
                </a:cubicBezTo>
                <a:close/>
                <a:moveTo>
                  <a:pt x="58968" y="101589"/>
                </a:moveTo>
                <a:cubicBezTo>
                  <a:pt x="45405" y="101589"/>
                  <a:pt x="36265" y="93604"/>
                  <a:pt x="36265" y="84510"/>
                </a:cubicBezTo>
                <a:cubicBezTo>
                  <a:pt x="36265" y="75194"/>
                  <a:pt x="43931" y="68539"/>
                  <a:pt x="56019" y="67208"/>
                </a:cubicBezTo>
                <a:cubicBezTo>
                  <a:pt x="69582" y="64990"/>
                  <a:pt x="83439" y="60554"/>
                  <a:pt x="90810" y="52569"/>
                </a:cubicBezTo>
                <a:cubicBezTo>
                  <a:pt x="94054" y="59223"/>
                  <a:pt x="95528" y="67208"/>
                  <a:pt x="95528" y="75194"/>
                </a:cubicBezTo>
                <a:cubicBezTo>
                  <a:pt x="95528" y="90055"/>
                  <a:pt x="78722" y="101589"/>
                  <a:pt x="58968" y="10158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162" name="Google Shape;1162;p93"/>
          <p:cNvSpPr/>
          <p:nvPr/>
        </p:nvSpPr>
        <p:spPr>
          <a:xfrm>
            <a:off x="6828784" y="11376240"/>
            <a:ext cx="903288" cy="610622"/>
          </a:xfrm>
          <a:custGeom>
            <a:avLst/>
            <a:gdLst/>
            <a:ahLst/>
            <a:cxnLst/>
            <a:rect l="l" t="t" r="r" b="b"/>
            <a:pathLst>
              <a:path w="158750" h="107315" extrusionOk="0">
                <a:moveTo>
                  <a:pt x="114935" y="15875"/>
                </a:moveTo>
                <a:cubicBezTo>
                  <a:pt x="118110" y="15875"/>
                  <a:pt x="121285" y="18415"/>
                  <a:pt x="121285" y="22225"/>
                </a:cubicBezTo>
                <a:cubicBezTo>
                  <a:pt x="121285" y="26035"/>
                  <a:pt x="119380" y="28575"/>
                  <a:pt x="114935" y="28575"/>
                </a:cubicBezTo>
                <a:cubicBezTo>
                  <a:pt x="111125" y="28575"/>
                  <a:pt x="108585" y="26035"/>
                  <a:pt x="108585" y="22225"/>
                </a:cubicBezTo>
                <a:cubicBezTo>
                  <a:pt x="108585" y="18415"/>
                  <a:pt x="111760" y="15875"/>
                  <a:pt x="114935" y="15875"/>
                </a:cubicBezTo>
                <a:close/>
                <a:moveTo>
                  <a:pt x="101600" y="30480"/>
                </a:moveTo>
                <a:cubicBezTo>
                  <a:pt x="104775" y="30480"/>
                  <a:pt x="107950" y="32385"/>
                  <a:pt x="107950" y="36830"/>
                </a:cubicBezTo>
                <a:cubicBezTo>
                  <a:pt x="107950" y="40640"/>
                  <a:pt x="105410" y="43180"/>
                  <a:pt x="101600" y="43180"/>
                </a:cubicBezTo>
                <a:cubicBezTo>
                  <a:pt x="97790" y="43180"/>
                  <a:pt x="95250" y="40640"/>
                  <a:pt x="95250" y="36830"/>
                </a:cubicBezTo>
                <a:cubicBezTo>
                  <a:pt x="95250" y="32385"/>
                  <a:pt x="98425" y="30480"/>
                  <a:pt x="101600" y="30480"/>
                </a:cubicBezTo>
                <a:close/>
                <a:moveTo>
                  <a:pt x="128905" y="30480"/>
                </a:moveTo>
                <a:cubicBezTo>
                  <a:pt x="132715" y="30480"/>
                  <a:pt x="135255" y="32385"/>
                  <a:pt x="135255" y="36830"/>
                </a:cubicBezTo>
                <a:cubicBezTo>
                  <a:pt x="135255" y="40640"/>
                  <a:pt x="132715" y="43180"/>
                  <a:pt x="128905" y="43180"/>
                </a:cubicBezTo>
                <a:cubicBezTo>
                  <a:pt x="124460" y="43180"/>
                  <a:pt x="121920" y="40640"/>
                  <a:pt x="121920" y="36830"/>
                </a:cubicBezTo>
                <a:cubicBezTo>
                  <a:pt x="121920" y="32385"/>
                  <a:pt x="125730" y="30480"/>
                  <a:pt x="128905" y="30480"/>
                </a:cubicBezTo>
                <a:close/>
                <a:moveTo>
                  <a:pt x="47625" y="15875"/>
                </a:moveTo>
                <a:lnTo>
                  <a:pt x="47625" y="31750"/>
                </a:lnTo>
                <a:lnTo>
                  <a:pt x="63500" y="31750"/>
                </a:lnTo>
                <a:lnTo>
                  <a:pt x="63500" y="40005"/>
                </a:lnTo>
                <a:lnTo>
                  <a:pt x="47625" y="40005"/>
                </a:lnTo>
                <a:lnTo>
                  <a:pt x="47625" y="55880"/>
                </a:lnTo>
                <a:lnTo>
                  <a:pt x="40005" y="55880"/>
                </a:lnTo>
                <a:lnTo>
                  <a:pt x="40005" y="40005"/>
                </a:lnTo>
                <a:lnTo>
                  <a:pt x="24130" y="40005"/>
                </a:lnTo>
                <a:lnTo>
                  <a:pt x="24130" y="31750"/>
                </a:lnTo>
                <a:lnTo>
                  <a:pt x="40005" y="31750"/>
                </a:lnTo>
                <a:lnTo>
                  <a:pt x="40005" y="15875"/>
                </a:lnTo>
                <a:close/>
                <a:moveTo>
                  <a:pt x="114935" y="43815"/>
                </a:moveTo>
                <a:cubicBezTo>
                  <a:pt x="118110" y="43815"/>
                  <a:pt x="121285" y="46355"/>
                  <a:pt x="121285" y="50165"/>
                </a:cubicBezTo>
                <a:cubicBezTo>
                  <a:pt x="121285" y="53975"/>
                  <a:pt x="119380" y="56515"/>
                  <a:pt x="114935" y="56515"/>
                </a:cubicBezTo>
                <a:cubicBezTo>
                  <a:pt x="111125" y="56515"/>
                  <a:pt x="108585" y="53975"/>
                  <a:pt x="108585" y="50165"/>
                </a:cubicBezTo>
                <a:cubicBezTo>
                  <a:pt x="108585" y="46355"/>
                  <a:pt x="111760" y="43815"/>
                  <a:pt x="114935" y="43815"/>
                </a:cubicBezTo>
                <a:close/>
                <a:moveTo>
                  <a:pt x="43815" y="0"/>
                </a:moveTo>
                <a:cubicBezTo>
                  <a:pt x="24765" y="0"/>
                  <a:pt x="9525" y="14605"/>
                  <a:pt x="8255" y="32385"/>
                </a:cubicBezTo>
                <a:lnTo>
                  <a:pt x="0" y="91440"/>
                </a:lnTo>
                <a:lnTo>
                  <a:pt x="0" y="92710"/>
                </a:lnTo>
                <a:cubicBezTo>
                  <a:pt x="0" y="100965"/>
                  <a:pt x="6350" y="107315"/>
                  <a:pt x="14605" y="107315"/>
                </a:cubicBezTo>
                <a:cubicBezTo>
                  <a:pt x="17780" y="107315"/>
                  <a:pt x="21590" y="105410"/>
                  <a:pt x="24130" y="103505"/>
                </a:cubicBezTo>
                <a:lnTo>
                  <a:pt x="47625" y="79375"/>
                </a:lnTo>
                <a:lnTo>
                  <a:pt x="111125" y="79375"/>
                </a:lnTo>
                <a:lnTo>
                  <a:pt x="135255" y="103505"/>
                </a:lnTo>
                <a:cubicBezTo>
                  <a:pt x="137160" y="105410"/>
                  <a:pt x="140335" y="107315"/>
                  <a:pt x="144780" y="107315"/>
                </a:cubicBezTo>
                <a:cubicBezTo>
                  <a:pt x="152400" y="107315"/>
                  <a:pt x="158750" y="100965"/>
                  <a:pt x="158750" y="92710"/>
                </a:cubicBezTo>
                <a:lnTo>
                  <a:pt x="158750" y="91440"/>
                </a:lnTo>
                <a:lnTo>
                  <a:pt x="151130" y="32385"/>
                </a:lnTo>
                <a:cubicBezTo>
                  <a:pt x="149225" y="14605"/>
                  <a:pt x="133985" y="0"/>
                  <a:pt x="1149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9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104</a:t>
            </a:fld>
            <a:endParaRPr/>
          </a:p>
        </p:txBody>
      </p:sp>
      <p:sp>
        <p:nvSpPr>
          <p:cNvPr id="1164" name="Google Shape;1164;p93"/>
          <p:cNvSpPr/>
          <p:nvPr/>
        </p:nvSpPr>
        <p:spPr>
          <a:xfrm>
            <a:off x="11881800" y="11487359"/>
            <a:ext cx="605631" cy="545068"/>
          </a:xfrm>
          <a:custGeom>
            <a:avLst/>
            <a:gdLst/>
            <a:ahLst/>
            <a:cxnLst/>
            <a:rect l="l" t="t" r="r" b="b"/>
            <a:pathLst>
              <a:path w="158750" h="142875" extrusionOk="0">
                <a:moveTo>
                  <a:pt x="0" y="0"/>
                </a:moveTo>
                <a:lnTo>
                  <a:pt x="0" y="142875"/>
                </a:lnTo>
                <a:lnTo>
                  <a:pt x="158750" y="142875"/>
                </a:lnTo>
                <a:lnTo>
                  <a:pt x="158750" y="127000"/>
                </a:lnTo>
                <a:lnTo>
                  <a:pt x="27305" y="127000"/>
                </a:lnTo>
                <a:lnTo>
                  <a:pt x="65405" y="60960"/>
                </a:lnTo>
                <a:lnTo>
                  <a:pt x="116840" y="90805"/>
                </a:lnTo>
                <a:lnTo>
                  <a:pt x="158750" y="19050"/>
                </a:lnTo>
                <a:lnTo>
                  <a:pt x="144780" y="11430"/>
                </a:lnTo>
                <a:lnTo>
                  <a:pt x="111125" y="69215"/>
                </a:lnTo>
                <a:lnTo>
                  <a:pt x="59690" y="39370"/>
                </a:lnTo>
                <a:lnTo>
                  <a:pt x="15875" y="114935"/>
                </a:lnTo>
                <a:lnTo>
                  <a:pt x="1587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93"/>
          <p:cNvSpPr/>
          <p:nvPr/>
        </p:nvSpPr>
        <p:spPr>
          <a:xfrm>
            <a:off x="16637150" y="11437388"/>
            <a:ext cx="610394" cy="488315"/>
          </a:xfrm>
          <a:custGeom>
            <a:avLst/>
            <a:gdLst/>
            <a:ahLst/>
            <a:cxnLst/>
            <a:rect l="l" t="t" r="r" b="b"/>
            <a:pathLst>
              <a:path w="158750" h="127000" extrusionOk="0">
                <a:moveTo>
                  <a:pt x="71755" y="24130"/>
                </a:moveTo>
                <a:lnTo>
                  <a:pt x="71755" y="31750"/>
                </a:lnTo>
                <a:lnTo>
                  <a:pt x="63500" y="31750"/>
                </a:lnTo>
                <a:cubicBezTo>
                  <a:pt x="59055" y="31750"/>
                  <a:pt x="55880" y="35560"/>
                  <a:pt x="55880" y="40005"/>
                </a:cubicBezTo>
                <a:lnTo>
                  <a:pt x="55880" y="63500"/>
                </a:lnTo>
                <a:cubicBezTo>
                  <a:pt x="55880" y="67945"/>
                  <a:pt x="59055" y="71755"/>
                  <a:pt x="63500" y="71755"/>
                </a:cubicBezTo>
                <a:lnTo>
                  <a:pt x="87630" y="71755"/>
                </a:lnTo>
                <a:lnTo>
                  <a:pt x="87630" y="79375"/>
                </a:lnTo>
                <a:lnTo>
                  <a:pt x="55880" y="79375"/>
                </a:lnTo>
                <a:lnTo>
                  <a:pt x="55880" y="95250"/>
                </a:lnTo>
                <a:lnTo>
                  <a:pt x="71755" y="95250"/>
                </a:lnTo>
                <a:lnTo>
                  <a:pt x="71755" y="103505"/>
                </a:lnTo>
                <a:lnTo>
                  <a:pt x="87630" y="103505"/>
                </a:lnTo>
                <a:lnTo>
                  <a:pt x="87630" y="95250"/>
                </a:lnTo>
                <a:lnTo>
                  <a:pt x="95250" y="95250"/>
                </a:lnTo>
                <a:cubicBezTo>
                  <a:pt x="99695" y="95250"/>
                  <a:pt x="103505" y="91440"/>
                  <a:pt x="103505" y="87630"/>
                </a:cubicBezTo>
                <a:lnTo>
                  <a:pt x="103505" y="63500"/>
                </a:lnTo>
                <a:cubicBezTo>
                  <a:pt x="103505" y="59055"/>
                  <a:pt x="99695" y="55880"/>
                  <a:pt x="95250" y="55880"/>
                </a:cubicBezTo>
                <a:lnTo>
                  <a:pt x="71755" y="55880"/>
                </a:lnTo>
                <a:lnTo>
                  <a:pt x="71755" y="47625"/>
                </a:lnTo>
                <a:lnTo>
                  <a:pt x="103505" y="47625"/>
                </a:lnTo>
                <a:lnTo>
                  <a:pt x="103505" y="31750"/>
                </a:lnTo>
                <a:lnTo>
                  <a:pt x="87630" y="31750"/>
                </a:lnTo>
                <a:lnTo>
                  <a:pt x="87630" y="24130"/>
                </a:lnTo>
                <a:close/>
                <a:moveTo>
                  <a:pt x="142875" y="15875"/>
                </a:moveTo>
                <a:lnTo>
                  <a:pt x="142875" y="111125"/>
                </a:lnTo>
                <a:lnTo>
                  <a:pt x="15875" y="111125"/>
                </a:lnTo>
                <a:lnTo>
                  <a:pt x="15875" y="15875"/>
                </a:lnTo>
                <a:close/>
                <a:moveTo>
                  <a:pt x="15875" y="0"/>
                </a:moveTo>
                <a:cubicBezTo>
                  <a:pt x="6985" y="0"/>
                  <a:pt x="0" y="6985"/>
                  <a:pt x="0" y="15875"/>
                </a:cubicBezTo>
                <a:lnTo>
                  <a:pt x="0" y="111125"/>
                </a:lnTo>
                <a:cubicBezTo>
                  <a:pt x="0" y="120015"/>
                  <a:pt x="6985" y="127000"/>
                  <a:pt x="15875" y="127000"/>
                </a:cubicBezTo>
                <a:lnTo>
                  <a:pt x="142875" y="127000"/>
                </a:lnTo>
                <a:cubicBezTo>
                  <a:pt x="151765" y="127000"/>
                  <a:pt x="158750" y="120015"/>
                  <a:pt x="158750" y="111125"/>
                </a:cubicBezTo>
                <a:lnTo>
                  <a:pt x="158750" y="15875"/>
                </a:lnTo>
                <a:cubicBezTo>
                  <a:pt x="158750" y="6985"/>
                  <a:pt x="151765" y="0"/>
                  <a:pt x="14287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1169"/>
        <p:cNvGrpSpPr/>
        <p:nvPr/>
      </p:nvGrpSpPr>
      <p:grpSpPr>
        <a:xfrm>
          <a:off x="0" y="0"/>
          <a:ext cx="0" cy="0"/>
          <a:chOff x="0" y="0"/>
          <a:chExt cx="0" cy="0"/>
        </a:xfrm>
      </p:grpSpPr>
      <p:sp>
        <p:nvSpPr>
          <p:cNvPr id="1170" name="Google Shape;1170;p94"/>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105</a:t>
            </a:fld>
            <a:endParaRPr/>
          </a:p>
        </p:txBody>
      </p:sp>
      <p:sp>
        <p:nvSpPr>
          <p:cNvPr id="1171" name="Google Shape;1171;p94"/>
          <p:cNvSpPr/>
          <p:nvPr/>
        </p:nvSpPr>
        <p:spPr>
          <a:xfrm>
            <a:off x="2114050" y="2531018"/>
            <a:ext cx="665163" cy="576699"/>
          </a:xfrm>
          <a:custGeom>
            <a:avLst/>
            <a:gdLst/>
            <a:ahLst/>
            <a:cxnLst/>
            <a:rect l="l" t="t" r="r" b="b"/>
            <a:pathLst>
              <a:path w="158750" h="137637" extrusionOk="0">
                <a:moveTo>
                  <a:pt x="144780" y="13970"/>
                </a:moveTo>
                <a:lnTo>
                  <a:pt x="67310" y="58420"/>
                </a:lnTo>
                <a:cubicBezTo>
                  <a:pt x="60325" y="62230"/>
                  <a:pt x="55880" y="70485"/>
                  <a:pt x="55880" y="79375"/>
                </a:cubicBezTo>
                <a:cubicBezTo>
                  <a:pt x="55880" y="92075"/>
                  <a:pt x="66040" y="102870"/>
                  <a:pt x="79375" y="102870"/>
                </a:cubicBezTo>
                <a:cubicBezTo>
                  <a:pt x="88900" y="102870"/>
                  <a:pt x="96520" y="97790"/>
                  <a:pt x="100965" y="89535"/>
                </a:cubicBezTo>
                <a:lnTo>
                  <a:pt x="144780" y="13970"/>
                </a:lnTo>
                <a:close/>
                <a:moveTo>
                  <a:pt x="79375" y="0"/>
                </a:moveTo>
                <a:cubicBezTo>
                  <a:pt x="35560" y="0"/>
                  <a:pt x="0" y="34925"/>
                  <a:pt x="0" y="79375"/>
                </a:cubicBezTo>
                <a:cubicBezTo>
                  <a:pt x="0" y="100965"/>
                  <a:pt x="8890" y="120650"/>
                  <a:pt x="23495" y="135255"/>
                </a:cubicBezTo>
                <a:cubicBezTo>
                  <a:pt x="25083" y="136843"/>
                  <a:pt x="27146" y="137636"/>
                  <a:pt x="29131" y="137636"/>
                </a:cubicBezTo>
                <a:cubicBezTo>
                  <a:pt x="31115" y="137636"/>
                  <a:pt x="33020" y="136843"/>
                  <a:pt x="34290" y="135255"/>
                </a:cubicBezTo>
                <a:cubicBezTo>
                  <a:pt x="37465" y="132080"/>
                  <a:pt x="37465" y="127000"/>
                  <a:pt x="34290" y="123825"/>
                </a:cubicBezTo>
                <a:cubicBezTo>
                  <a:pt x="22860" y="112395"/>
                  <a:pt x="15875" y="96520"/>
                  <a:pt x="15875" y="79375"/>
                </a:cubicBezTo>
                <a:cubicBezTo>
                  <a:pt x="15875" y="43815"/>
                  <a:pt x="44450" y="15875"/>
                  <a:pt x="79375" y="15875"/>
                </a:cubicBezTo>
                <a:cubicBezTo>
                  <a:pt x="87630" y="15875"/>
                  <a:pt x="95250" y="17145"/>
                  <a:pt x="102235" y="19685"/>
                </a:cubicBezTo>
                <a:lnTo>
                  <a:pt x="118745" y="10160"/>
                </a:lnTo>
                <a:cubicBezTo>
                  <a:pt x="107315" y="3810"/>
                  <a:pt x="93980" y="0"/>
                  <a:pt x="79375" y="0"/>
                </a:cubicBezTo>
                <a:close/>
                <a:moveTo>
                  <a:pt x="147955" y="39370"/>
                </a:moveTo>
                <a:lnTo>
                  <a:pt x="138430" y="55880"/>
                </a:lnTo>
                <a:cubicBezTo>
                  <a:pt x="141605" y="63500"/>
                  <a:pt x="142875" y="71120"/>
                  <a:pt x="142875" y="79375"/>
                </a:cubicBezTo>
                <a:cubicBezTo>
                  <a:pt x="142875" y="96520"/>
                  <a:pt x="135890" y="112395"/>
                  <a:pt x="124460" y="123825"/>
                </a:cubicBezTo>
                <a:cubicBezTo>
                  <a:pt x="121285" y="127000"/>
                  <a:pt x="121285" y="132080"/>
                  <a:pt x="124460" y="135255"/>
                </a:cubicBezTo>
                <a:cubicBezTo>
                  <a:pt x="126048" y="136843"/>
                  <a:pt x="128111" y="137636"/>
                  <a:pt x="130096" y="137636"/>
                </a:cubicBezTo>
                <a:cubicBezTo>
                  <a:pt x="132080" y="137636"/>
                  <a:pt x="133985" y="136843"/>
                  <a:pt x="135255" y="135255"/>
                </a:cubicBezTo>
                <a:cubicBezTo>
                  <a:pt x="149860" y="120650"/>
                  <a:pt x="158750" y="100965"/>
                  <a:pt x="158750" y="79375"/>
                </a:cubicBezTo>
                <a:cubicBezTo>
                  <a:pt x="158750" y="64770"/>
                  <a:pt x="154940" y="51435"/>
                  <a:pt x="147955" y="393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94"/>
          <p:cNvSpPr/>
          <p:nvPr/>
        </p:nvSpPr>
        <p:spPr>
          <a:xfrm>
            <a:off x="5795725" y="2319949"/>
            <a:ext cx="464201" cy="787559"/>
          </a:xfrm>
          <a:custGeom>
            <a:avLst/>
            <a:gdLst/>
            <a:ahLst/>
            <a:cxnLst/>
            <a:rect l="l" t="t" r="r" b="b"/>
            <a:pathLst>
              <a:path w="102870" h="174625" extrusionOk="0">
                <a:moveTo>
                  <a:pt x="86995" y="23495"/>
                </a:moveTo>
                <a:lnTo>
                  <a:pt x="86995" y="134620"/>
                </a:lnTo>
                <a:lnTo>
                  <a:pt x="15875" y="134620"/>
                </a:lnTo>
                <a:lnTo>
                  <a:pt x="15875" y="23495"/>
                </a:lnTo>
                <a:close/>
                <a:moveTo>
                  <a:pt x="51435" y="142875"/>
                </a:moveTo>
                <a:cubicBezTo>
                  <a:pt x="57785" y="142875"/>
                  <a:pt x="63500" y="147955"/>
                  <a:pt x="63500" y="154305"/>
                </a:cubicBezTo>
                <a:cubicBezTo>
                  <a:pt x="63500" y="161290"/>
                  <a:pt x="57785" y="166370"/>
                  <a:pt x="51435" y="166370"/>
                </a:cubicBezTo>
                <a:cubicBezTo>
                  <a:pt x="44450" y="166370"/>
                  <a:pt x="39370" y="161290"/>
                  <a:pt x="39370" y="154305"/>
                </a:cubicBezTo>
                <a:cubicBezTo>
                  <a:pt x="39370" y="147955"/>
                  <a:pt x="44450" y="142875"/>
                  <a:pt x="51435" y="142875"/>
                </a:cubicBezTo>
                <a:close/>
                <a:moveTo>
                  <a:pt x="19685" y="0"/>
                </a:moveTo>
                <a:cubicBezTo>
                  <a:pt x="8255" y="0"/>
                  <a:pt x="0" y="8255"/>
                  <a:pt x="0" y="19685"/>
                </a:cubicBezTo>
                <a:lnTo>
                  <a:pt x="0" y="154305"/>
                </a:lnTo>
                <a:cubicBezTo>
                  <a:pt x="0" y="165735"/>
                  <a:pt x="8255" y="174625"/>
                  <a:pt x="19685" y="174625"/>
                </a:cubicBezTo>
                <a:lnTo>
                  <a:pt x="83185" y="174625"/>
                </a:lnTo>
                <a:cubicBezTo>
                  <a:pt x="93980" y="174625"/>
                  <a:pt x="102870" y="165735"/>
                  <a:pt x="102870" y="154305"/>
                </a:cubicBezTo>
                <a:lnTo>
                  <a:pt x="102870" y="19685"/>
                </a:lnTo>
                <a:cubicBezTo>
                  <a:pt x="102870" y="8255"/>
                  <a:pt x="93980" y="0"/>
                  <a:pt x="831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b="0" i="0" u="none" strike="noStrike" cap="none">
                <a:solidFill>
                  <a:schemeClr val="lt1"/>
                </a:solidFill>
                <a:latin typeface="Roboto"/>
                <a:ea typeface="Roboto"/>
                <a:cs typeface="Roboto"/>
                <a:sym typeface="Roboto"/>
              </a:rPr>
              <a:t>Problem</a:t>
            </a:r>
            <a:endParaRPr sz="3500" b="0" i="0" u="none" strike="noStrike" cap="none">
              <a:solidFill>
                <a:schemeClr val="lt1"/>
              </a:solidFill>
              <a:latin typeface="Roboto"/>
              <a:ea typeface="Roboto"/>
              <a:cs typeface="Roboto"/>
              <a:sym typeface="Roboto"/>
            </a:endParaRPr>
          </a:p>
        </p:txBody>
      </p:sp>
      <p:sp>
        <p:nvSpPr>
          <p:cNvPr id="139" name="Google Shape;139;p31"/>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b="0" i="0" u="none" strike="noStrike" cap="none" dirty="0">
                <a:solidFill>
                  <a:schemeClr val="lt1"/>
                </a:solidFill>
                <a:latin typeface="Roboto"/>
                <a:ea typeface="Roboto"/>
                <a:cs typeface="Roboto"/>
                <a:sym typeface="Roboto"/>
              </a:rPr>
              <a:t>Why do we need/want PCG?</a:t>
            </a:r>
            <a:endParaRPr sz="9900" b="0" i="0" u="none" strike="noStrike" cap="none" dirty="0">
              <a:solidFill>
                <a:schemeClr val="lt1"/>
              </a:solidFill>
              <a:latin typeface="Roboto"/>
              <a:ea typeface="Roboto"/>
              <a:cs typeface="Roboto"/>
              <a:sym typeface="Roboto"/>
            </a:endParaRPr>
          </a:p>
        </p:txBody>
      </p:sp>
      <p:sp>
        <p:nvSpPr>
          <p:cNvPr id="140" name="Google Shape;140;p3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609755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b="0" i="0" u="none" strike="noStrike" cap="none">
                <a:solidFill>
                  <a:schemeClr val="lt1"/>
                </a:solidFill>
                <a:latin typeface="Roboto"/>
                <a:ea typeface="Roboto"/>
                <a:cs typeface="Roboto"/>
                <a:sym typeface="Roboto"/>
              </a:rPr>
              <a:t>Problem</a:t>
            </a:r>
            <a:endParaRPr sz="3500" b="0" i="0" u="none" strike="noStrike" cap="none">
              <a:solidFill>
                <a:schemeClr val="lt1"/>
              </a:solidFill>
              <a:latin typeface="Roboto"/>
              <a:ea typeface="Roboto"/>
              <a:cs typeface="Roboto"/>
              <a:sym typeface="Roboto"/>
            </a:endParaRPr>
          </a:p>
        </p:txBody>
      </p:sp>
      <p:sp>
        <p:nvSpPr>
          <p:cNvPr id="146" name="Google Shape;146;p32"/>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dirty="0">
                <a:solidFill>
                  <a:schemeClr val="lt1"/>
                </a:solidFill>
                <a:latin typeface="Roboto"/>
                <a:ea typeface="Roboto"/>
                <a:cs typeface="Roboto"/>
                <a:sym typeface="Roboto"/>
              </a:rPr>
              <a:t>More</a:t>
            </a:r>
            <a:r>
              <a:rPr lang="en-US" sz="9900" b="0" i="0" u="none" strike="noStrike" cap="none" dirty="0">
                <a:solidFill>
                  <a:schemeClr val="lt1"/>
                </a:solidFill>
                <a:latin typeface="Roboto"/>
                <a:ea typeface="Roboto"/>
                <a:cs typeface="Roboto"/>
                <a:sym typeface="Roboto"/>
              </a:rPr>
              <a:t> hours of play</a:t>
            </a:r>
            <a:r>
              <a:rPr lang="en" sz="9900" b="0" i="0" u="none" strike="noStrike" cap="none" dirty="0">
                <a:solidFill>
                  <a:schemeClr val="lt1"/>
                </a:solidFill>
                <a:latin typeface="Roboto"/>
                <a:ea typeface="Roboto"/>
                <a:cs typeface="Roboto"/>
                <a:sym typeface="Roboto"/>
              </a:rPr>
              <a:t>.</a:t>
            </a:r>
          </a:p>
          <a:p>
            <a:pPr marL="0" marR="0" lvl="0" indent="0" algn="l" rtl="0">
              <a:lnSpc>
                <a:spcPct val="90000"/>
              </a:lnSpc>
              <a:spcBef>
                <a:spcPts val="0"/>
              </a:spcBef>
              <a:spcAft>
                <a:spcPts val="0"/>
              </a:spcAft>
              <a:buClr>
                <a:schemeClr val="lt1"/>
              </a:buClr>
              <a:buFont typeface="Arial"/>
              <a:buNone/>
            </a:pPr>
            <a:endParaRPr lang="en" sz="9900" dirty="0">
              <a:solidFill>
                <a:schemeClr val="lt1"/>
              </a:solidFill>
              <a:latin typeface="Roboto"/>
              <a:ea typeface="Roboto"/>
              <a:cs typeface="Roboto"/>
              <a:sym typeface="Roboto"/>
            </a:endParaRPr>
          </a:p>
          <a:p>
            <a:pPr marL="0" marR="0" lvl="0" indent="0" algn="l" rtl="0">
              <a:lnSpc>
                <a:spcPct val="90000"/>
              </a:lnSpc>
              <a:spcBef>
                <a:spcPts val="0"/>
              </a:spcBef>
              <a:spcAft>
                <a:spcPts val="0"/>
              </a:spcAft>
              <a:buClr>
                <a:schemeClr val="lt1"/>
              </a:buClr>
              <a:buFont typeface="Arial"/>
              <a:buNone/>
            </a:pPr>
            <a:r>
              <a:rPr lang="en" sz="9900" dirty="0">
                <a:solidFill>
                  <a:schemeClr val="lt1"/>
                </a:solidFill>
                <a:latin typeface="Roboto"/>
                <a:ea typeface="Roboto"/>
                <a:cs typeface="Roboto"/>
                <a:sym typeface="Roboto"/>
              </a:rPr>
              <a:t>Same/less</a:t>
            </a:r>
            <a:r>
              <a:rPr lang="en-US" sz="9900" b="0" i="0" u="none" strike="noStrike" cap="none" dirty="0">
                <a:solidFill>
                  <a:schemeClr val="lt1"/>
                </a:solidFill>
                <a:latin typeface="Roboto"/>
                <a:ea typeface="Roboto"/>
                <a:cs typeface="Roboto"/>
                <a:sym typeface="Roboto"/>
              </a:rPr>
              <a:t> budget</a:t>
            </a:r>
            <a:endParaRPr sz="9900" b="0" i="0" u="none" strike="noStrike" cap="none" dirty="0">
              <a:solidFill>
                <a:schemeClr val="lt1"/>
              </a:solidFill>
              <a:latin typeface="Roboto"/>
              <a:ea typeface="Roboto"/>
              <a:cs typeface="Roboto"/>
              <a:sym typeface="Roboto"/>
            </a:endParaRPr>
          </a:p>
        </p:txBody>
      </p:sp>
      <p:sp>
        <p:nvSpPr>
          <p:cNvPr id="147" name="Google Shape;147;p3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305605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9"/>
          <p:cNvSpPr txBox="1"/>
          <p:nvPr/>
        </p:nvSpPr>
        <p:spPr>
          <a:xfrm>
            <a:off x="1268711" y="1270417"/>
            <a:ext cx="13647000" cy="61164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b="0" i="0" u="none" strike="noStrike" cap="none" dirty="0">
                <a:solidFill>
                  <a:schemeClr val="lt1"/>
                </a:solidFill>
                <a:latin typeface="Roboto"/>
                <a:ea typeface="Roboto"/>
                <a:cs typeface="Roboto"/>
                <a:sym typeface="Roboto"/>
              </a:rPr>
              <a:t>Evolving enemies through</a:t>
            </a:r>
          </a:p>
          <a:p>
            <a:pPr marL="0" marR="0" lvl="0" indent="0" algn="l" rtl="0">
              <a:lnSpc>
                <a:spcPct val="90000"/>
              </a:lnSpc>
              <a:spcBef>
                <a:spcPts val="0"/>
              </a:spcBef>
              <a:spcAft>
                <a:spcPts val="0"/>
              </a:spcAft>
              <a:buClr>
                <a:schemeClr val="lt1"/>
              </a:buClr>
              <a:buFont typeface="Arial"/>
              <a:buNone/>
            </a:pPr>
            <a:r>
              <a:rPr lang="en-US" sz="9900" b="1" dirty="0">
                <a:solidFill>
                  <a:srgbClr val="48BABD"/>
                </a:solidFill>
                <a:latin typeface="Roboto"/>
                <a:ea typeface="Roboto"/>
                <a:cs typeface="Roboto"/>
                <a:sym typeface="Roboto"/>
              </a:rPr>
              <a:t>Genetic Algorithm</a:t>
            </a:r>
            <a:endParaRPr sz="9900" b="1" i="0" u="none" strike="noStrike" cap="none" dirty="0">
              <a:solidFill>
                <a:srgbClr val="48BABD"/>
              </a:solidFill>
              <a:latin typeface="Roboto"/>
              <a:ea typeface="Roboto"/>
              <a:cs typeface="Roboto"/>
              <a:sym typeface="Roboto"/>
            </a:endParaRPr>
          </a:p>
        </p:txBody>
      </p:sp>
      <p:sp>
        <p:nvSpPr>
          <p:cNvPr id="126" name="Google Shape;126;p2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176405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p:nvPr/>
        </p:nvSpPr>
        <p:spPr>
          <a:xfrm>
            <a:off x="1268711" y="11519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b="0" i="0" u="none" strike="noStrike" cap="none">
                <a:solidFill>
                  <a:schemeClr val="lt1"/>
                </a:solidFill>
                <a:latin typeface="Roboto"/>
                <a:ea typeface="Roboto"/>
                <a:cs typeface="Roboto"/>
                <a:sym typeface="Roboto"/>
              </a:rPr>
              <a:t>Problem</a:t>
            </a:r>
            <a:endParaRPr sz="3500" b="0" i="0" u="none" strike="noStrike" cap="none">
              <a:solidFill>
                <a:schemeClr val="lt1"/>
              </a:solidFill>
              <a:latin typeface="Roboto"/>
              <a:ea typeface="Roboto"/>
              <a:cs typeface="Roboto"/>
              <a:sym typeface="Roboto"/>
            </a:endParaRPr>
          </a:p>
        </p:txBody>
      </p:sp>
      <p:sp>
        <p:nvSpPr>
          <p:cNvPr id="139" name="Google Shape;139;p31"/>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dirty="0">
                <a:solidFill>
                  <a:schemeClr val="lt1"/>
                </a:solidFill>
                <a:latin typeface="Roboto"/>
                <a:ea typeface="Roboto"/>
                <a:cs typeface="Roboto"/>
                <a:sym typeface="Roboto"/>
              </a:rPr>
              <a:t>We’d like to have </a:t>
            </a:r>
            <a:r>
              <a:rPr lang="en-US" sz="9900" u="sng" dirty="0">
                <a:solidFill>
                  <a:srgbClr val="48BABD"/>
                </a:solidFill>
                <a:latin typeface="Roboto"/>
                <a:ea typeface="Roboto"/>
                <a:cs typeface="Roboto"/>
                <a:sym typeface="Roboto"/>
              </a:rPr>
              <a:t>adaptive</a:t>
            </a:r>
            <a:r>
              <a:rPr lang="en-US" sz="9900" dirty="0">
                <a:solidFill>
                  <a:schemeClr val="lt1"/>
                </a:solidFill>
                <a:latin typeface="Roboto"/>
                <a:ea typeface="Roboto"/>
                <a:cs typeface="Roboto"/>
                <a:sym typeface="Roboto"/>
              </a:rPr>
              <a:t> enemies</a:t>
            </a:r>
            <a:endParaRPr sz="9900" b="0" i="0" u="none" strike="noStrike" cap="none" dirty="0">
              <a:solidFill>
                <a:schemeClr val="lt1"/>
              </a:solidFill>
              <a:latin typeface="Roboto"/>
              <a:ea typeface="Roboto"/>
              <a:cs typeface="Roboto"/>
              <a:sym typeface="Roboto"/>
            </a:endParaRPr>
          </a:p>
        </p:txBody>
      </p:sp>
      <p:sp>
        <p:nvSpPr>
          <p:cNvPr id="140" name="Google Shape;140;p3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633504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51F54"/>
        </a:solidFill>
        <a:effectLst/>
      </p:bgPr>
    </p:bg>
    <p:spTree>
      <p:nvGrpSpPr>
        <p:cNvPr id="1" name="Shape 144"/>
        <p:cNvGrpSpPr/>
        <p:nvPr/>
      </p:nvGrpSpPr>
      <p:grpSpPr>
        <a:xfrm>
          <a:off x="0" y="0"/>
          <a:ext cx="0" cy="0"/>
          <a:chOff x="0" y="0"/>
          <a:chExt cx="0" cy="0"/>
        </a:xfrm>
      </p:grpSpPr>
      <p:sp>
        <p:nvSpPr>
          <p:cNvPr id="145" name="Google Shape;145;p32"/>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dirty="0">
                <a:solidFill>
                  <a:schemeClr val="lt1"/>
                </a:solidFill>
                <a:latin typeface="Roboto"/>
                <a:ea typeface="Roboto"/>
                <a:cs typeface="Roboto"/>
                <a:sym typeface="Roboto"/>
              </a:rPr>
              <a:t>The Solution</a:t>
            </a:r>
            <a:endParaRPr sz="3500" b="0" i="0" u="none" strike="noStrike" cap="none" dirty="0">
              <a:solidFill>
                <a:schemeClr val="lt1"/>
              </a:solidFill>
              <a:latin typeface="Roboto"/>
              <a:ea typeface="Roboto"/>
              <a:cs typeface="Roboto"/>
              <a:sym typeface="Roboto"/>
            </a:endParaRPr>
          </a:p>
        </p:txBody>
      </p:sp>
      <p:sp>
        <p:nvSpPr>
          <p:cNvPr id="146" name="Google Shape;146;p32"/>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9900" dirty="0">
                <a:solidFill>
                  <a:schemeClr val="lt1"/>
                </a:solidFill>
                <a:latin typeface="Roboto"/>
                <a:ea typeface="Roboto"/>
                <a:cs typeface="Roboto"/>
                <a:sym typeface="Roboto"/>
              </a:rPr>
              <a:t>Enter Gene</a:t>
            </a:r>
            <a:r>
              <a:rPr lang="en-US" sz="9900" dirty="0">
                <a:solidFill>
                  <a:schemeClr val="lt1"/>
                </a:solidFill>
                <a:latin typeface="Roboto"/>
                <a:ea typeface="Roboto"/>
                <a:cs typeface="Roboto"/>
                <a:sym typeface="Roboto"/>
              </a:rPr>
              <a:t>tic Algorithm</a:t>
            </a:r>
            <a:endParaRPr sz="9900" b="0" i="0" u="none" strike="noStrike" cap="none" dirty="0">
              <a:solidFill>
                <a:schemeClr val="lt1"/>
              </a:solidFill>
              <a:latin typeface="Roboto"/>
              <a:ea typeface="Roboto"/>
              <a:cs typeface="Roboto"/>
              <a:sym typeface="Roboto"/>
            </a:endParaRPr>
          </a:p>
        </p:txBody>
      </p:sp>
      <p:sp>
        <p:nvSpPr>
          <p:cNvPr id="147" name="Google Shape;147;p3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53514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0"/>
          <p:cNvSpPr txBox="1"/>
          <p:nvPr/>
        </p:nvSpPr>
        <p:spPr>
          <a:xfrm>
            <a:off x="1268711" y="1273641"/>
            <a:ext cx="8186100" cy="54666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US" sz="5100" dirty="0">
                <a:solidFill>
                  <a:srgbClr val="FFFFFF"/>
                </a:solidFill>
                <a:latin typeface="Roboto"/>
                <a:ea typeface="Roboto"/>
                <a:cs typeface="Roboto"/>
                <a:sym typeface="Roboto"/>
              </a:rPr>
              <a:t>Genetic Algorithm</a:t>
            </a:r>
          </a:p>
          <a:p>
            <a:pPr marL="0" marR="0" lvl="0" indent="0" algn="l" rtl="0">
              <a:lnSpc>
                <a:spcPct val="90000"/>
              </a:lnSpc>
              <a:spcBef>
                <a:spcPts val="0"/>
              </a:spcBef>
              <a:spcAft>
                <a:spcPts val="0"/>
              </a:spcAft>
              <a:buClr>
                <a:srgbClr val="FFFFFF"/>
              </a:buClr>
              <a:buFont typeface="Arial"/>
              <a:buNone/>
            </a:pPr>
            <a:r>
              <a:rPr lang="en-US" sz="5100" dirty="0">
                <a:solidFill>
                  <a:srgbClr val="FFFFFF"/>
                </a:solidFill>
                <a:latin typeface="Roboto"/>
                <a:ea typeface="Roboto"/>
                <a:cs typeface="Roboto"/>
                <a:sym typeface="Roboto"/>
              </a:rPr>
              <a:t>in a nutshell</a:t>
            </a:r>
            <a:endParaRPr sz="1300" dirty="0"/>
          </a:p>
          <a:p>
            <a:pPr marL="0" marR="0" lvl="0" indent="0" algn="l" rtl="0">
              <a:lnSpc>
                <a:spcPct val="130000"/>
              </a:lnSpc>
              <a:spcBef>
                <a:spcPts val="2900"/>
              </a:spcBef>
              <a:spcAft>
                <a:spcPts val="0"/>
              </a:spcAft>
              <a:buClr>
                <a:srgbClr val="FFFFFF"/>
              </a:buClr>
              <a:buFont typeface="Arial"/>
              <a:buNone/>
            </a:pPr>
            <a:endParaRPr sz="2400" dirty="0">
              <a:solidFill>
                <a:srgbClr val="FFFFFF"/>
              </a:solidFill>
              <a:latin typeface="Roboto"/>
              <a:ea typeface="Roboto"/>
              <a:cs typeface="Roboto"/>
              <a:sym typeface="Roboto"/>
            </a:endParaRPr>
          </a:p>
        </p:txBody>
      </p:sp>
      <p:sp>
        <p:nvSpPr>
          <p:cNvPr id="365" name="Google Shape;365;p60"/>
          <p:cNvSpPr txBox="1"/>
          <p:nvPr/>
        </p:nvSpPr>
        <p:spPr>
          <a:xfrm>
            <a:off x="14927653" y="2057409"/>
            <a:ext cx="8186100" cy="26289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3500" dirty="0">
                <a:solidFill>
                  <a:srgbClr val="FFFFFF"/>
                </a:solidFill>
                <a:latin typeface="Roboto"/>
                <a:ea typeface="Roboto"/>
                <a:cs typeface="Roboto"/>
                <a:sym typeface="Roboto"/>
              </a:rPr>
              <a:t>Create initial population (</a:t>
            </a:r>
            <a:r>
              <a:rPr lang="en-US" sz="3500" dirty="0">
                <a:solidFill>
                  <a:srgbClr val="FFFFFF"/>
                </a:solidFill>
                <a:latin typeface="Roboto"/>
                <a:ea typeface="Roboto"/>
                <a:cs typeface="Roboto"/>
                <a:sym typeface="Roboto"/>
              </a:rPr>
              <a:t>and shuffle them if necessary)</a:t>
            </a:r>
            <a:endParaRPr sz="1300" dirty="0"/>
          </a:p>
        </p:txBody>
      </p:sp>
      <p:sp>
        <p:nvSpPr>
          <p:cNvPr id="366" name="Google Shape;366;p60"/>
          <p:cNvSpPr txBox="1"/>
          <p:nvPr/>
        </p:nvSpPr>
        <p:spPr>
          <a:xfrm>
            <a:off x="14927653" y="6076694"/>
            <a:ext cx="8186100" cy="22164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US" sz="3500" dirty="0">
                <a:solidFill>
                  <a:srgbClr val="FFFFFF"/>
                </a:solidFill>
                <a:latin typeface="Roboto"/>
                <a:ea typeface="Roboto"/>
                <a:cs typeface="Roboto"/>
                <a:sym typeface="Roboto"/>
              </a:rPr>
              <a:t>Evaluate individuals and keep the </a:t>
            </a:r>
            <a:r>
              <a:rPr lang="en-US" sz="3500" u="sng" dirty="0">
                <a:solidFill>
                  <a:srgbClr val="FFFFFF"/>
                </a:solidFill>
                <a:latin typeface="Roboto"/>
                <a:ea typeface="Roboto"/>
                <a:cs typeface="Roboto"/>
                <a:sym typeface="Roboto"/>
              </a:rPr>
              <a:t>fittest</a:t>
            </a:r>
            <a:endParaRPr sz="1300" u="sng" dirty="0"/>
          </a:p>
        </p:txBody>
      </p:sp>
      <p:sp>
        <p:nvSpPr>
          <p:cNvPr id="367" name="Google Shape;367;p60"/>
          <p:cNvSpPr txBox="1"/>
          <p:nvPr/>
        </p:nvSpPr>
        <p:spPr>
          <a:xfrm>
            <a:off x="14927653" y="9324398"/>
            <a:ext cx="8186100" cy="27189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US" sz="3500" dirty="0">
                <a:solidFill>
                  <a:srgbClr val="FFFFFF"/>
                </a:solidFill>
                <a:latin typeface="Roboto"/>
                <a:ea typeface="Roboto"/>
                <a:cs typeface="Roboto"/>
                <a:sym typeface="Roboto"/>
              </a:rPr>
              <a:t>Generate new offspring from survivors, and mutate them a little</a:t>
            </a:r>
            <a:endParaRPr sz="1300" dirty="0"/>
          </a:p>
        </p:txBody>
      </p:sp>
      <p:sp>
        <p:nvSpPr>
          <p:cNvPr id="368" name="Google Shape;368;p60"/>
          <p:cNvSpPr/>
          <p:nvPr/>
        </p:nvSpPr>
        <p:spPr>
          <a:xfrm>
            <a:off x="13368589" y="5863959"/>
            <a:ext cx="1074000" cy="1059600"/>
          </a:xfrm>
          <a:custGeom>
            <a:avLst/>
            <a:gdLst/>
            <a:ahLst/>
            <a:cxnLst/>
            <a:rect l="l" t="t" r="r" b="b"/>
            <a:pathLst>
              <a:path w="120000" h="120000" extrusionOk="0">
                <a:moveTo>
                  <a:pt x="35358" y="48333"/>
                </a:moveTo>
                <a:lnTo>
                  <a:pt x="27480" y="56481"/>
                </a:lnTo>
                <a:lnTo>
                  <a:pt x="54778" y="84074"/>
                </a:lnTo>
                <a:lnTo>
                  <a:pt x="114137" y="24074"/>
                </a:lnTo>
                <a:lnTo>
                  <a:pt x="106076" y="15000"/>
                </a:lnTo>
                <a:lnTo>
                  <a:pt x="54778" y="66851"/>
                </a:lnTo>
                <a:lnTo>
                  <a:pt x="35358" y="48333"/>
                </a:lnTo>
                <a:close/>
                <a:moveTo>
                  <a:pt x="108458" y="59814"/>
                </a:moveTo>
                <a:cubicBezTo>
                  <a:pt x="108458" y="86481"/>
                  <a:pt x="86656" y="108333"/>
                  <a:pt x="60458" y="108333"/>
                </a:cubicBezTo>
                <a:cubicBezTo>
                  <a:pt x="34259" y="108333"/>
                  <a:pt x="12641" y="86481"/>
                  <a:pt x="12641" y="59814"/>
                </a:cubicBezTo>
                <a:cubicBezTo>
                  <a:pt x="12641" y="33333"/>
                  <a:pt x="34259" y="11481"/>
                  <a:pt x="60458" y="11481"/>
                </a:cubicBezTo>
                <a:cubicBezTo>
                  <a:pt x="65038" y="11481"/>
                  <a:pt x="69618" y="12592"/>
                  <a:pt x="73099" y="13703"/>
                </a:cubicBezTo>
                <a:lnTo>
                  <a:pt x="83358" y="3333"/>
                </a:lnTo>
                <a:cubicBezTo>
                  <a:pt x="75297" y="1111"/>
                  <a:pt x="68519" y="0"/>
                  <a:pt x="60458" y="0"/>
                </a:cubicBezTo>
                <a:cubicBezTo>
                  <a:pt x="27480" y="0"/>
                  <a:pt x="0" y="26481"/>
                  <a:pt x="0" y="59814"/>
                </a:cubicBezTo>
                <a:cubicBezTo>
                  <a:pt x="0" y="93333"/>
                  <a:pt x="27480" y="119814"/>
                  <a:pt x="60458" y="119814"/>
                </a:cubicBezTo>
                <a:cubicBezTo>
                  <a:pt x="93618" y="119814"/>
                  <a:pt x="119816" y="93333"/>
                  <a:pt x="119816" y="59814"/>
                </a:cubicBezTo>
                <a:lnTo>
                  <a:pt x="108458" y="59814"/>
                </a:ln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dirty="0">
              <a:solidFill>
                <a:schemeClr val="dk1"/>
              </a:solidFill>
              <a:latin typeface="Calibri"/>
              <a:ea typeface="Calibri"/>
              <a:cs typeface="Calibri"/>
              <a:sym typeface="Calibri"/>
            </a:endParaRPr>
          </a:p>
        </p:txBody>
      </p:sp>
      <p:sp>
        <p:nvSpPr>
          <p:cNvPr id="370" name="Google Shape;370;p60"/>
          <p:cNvSpPr/>
          <p:nvPr/>
        </p:nvSpPr>
        <p:spPr>
          <a:xfrm>
            <a:off x="13368589" y="2058337"/>
            <a:ext cx="1052100" cy="1052100"/>
          </a:xfrm>
          <a:custGeom>
            <a:avLst/>
            <a:gdLst/>
            <a:ahLst/>
            <a:cxnLst/>
            <a:rect l="l" t="t" r="r" b="b"/>
            <a:pathLst>
              <a:path w="120000" h="120000" extrusionOk="0">
                <a:moveTo>
                  <a:pt x="47871" y="86726"/>
                </a:moveTo>
                <a:lnTo>
                  <a:pt x="83291" y="59248"/>
                </a:lnTo>
                <a:lnTo>
                  <a:pt x="47871" y="33059"/>
                </a:lnTo>
                <a:lnTo>
                  <a:pt x="47871" y="86726"/>
                </a:lnTo>
                <a:close/>
                <a:moveTo>
                  <a:pt x="59248" y="0"/>
                </a:moveTo>
                <a:cubicBezTo>
                  <a:pt x="27477" y="0"/>
                  <a:pt x="0" y="26833"/>
                  <a:pt x="0" y="59248"/>
                </a:cubicBezTo>
                <a:cubicBezTo>
                  <a:pt x="0" y="91878"/>
                  <a:pt x="26833" y="119785"/>
                  <a:pt x="59248" y="119785"/>
                </a:cubicBezTo>
                <a:cubicBezTo>
                  <a:pt x="91878" y="119785"/>
                  <a:pt x="119785" y="91878"/>
                  <a:pt x="119785" y="59248"/>
                </a:cubicBezTo>
                <a:cubicBezTo>
                  <a:pt x="119785" y="26833"/>
                  <a:pt x="92522" y="0"/>
                  <a:pt x="59248" y="0"/>
                </a:cubicBezTo>
                <a:close/>
                <a:moveTo>
                  <a:pt x="59248" y="107334"/>
                </a:moveTo>
                <a:cubicBezTo>
                  <a:pt x="33059" y="107334"/>
                  <a:pt x="12665" y="85652"/>
                  <a:pt x="12665" y="59248"/>
                </a:cubicBezTo>
                <a:cubicBezTo>
                  <a:pt x="12665" y="33059"/>
                  <a:pt x="33059" y="11377"/>
                  <a:pt x="59248" y="11377"/>
                </a:cubicBezTo>
                <a:cubicBezTo>
                  <a:pt x="85652" y="11377"/>
                  <a:pt x="107334" y="33059"/>
                  <a:pt x="107334" y="59248"/>
                </a:cubicBezTo>
                <a:cubicBezTo>
                  <a:pt x="107334" y="85652"/>
                  <a:pt x="85652" y="107334"/>
                  <a:pt x="59248" y="107334"/>
                </a:cubicBez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71" name="Google Shape;371;p6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16</a:t>
            </a:fld>
            <a:endParaRPr/>
          </a:p>
        </p:txBody>
      </p:sp>
      <p:sp>
        <p:nvSpPr>
          <p:cNvPr id="11" name="Google Shape;819;p79">
            <a:extLst>
              <a:ext uri="{FF2B5EF4-FFF2-40B4-BE49-F238E27FC236}">
                <a16:creationId xmlns:a16="http://schemas.microsoft.com/office/drawing/2014/main" id="{0C94EB1A-E7C6-4D12-B6C8-86F45A1D1C90}"/>
              </a:ext>
            </a:extLst>
          </p:cNvPr>
          <p:cNvSpPr/>
          <p:nvPr/>
        </p:nvSpPr>
        <p:spPr>
          <a:xfrm>
            <a:off x="13346689" y="9229247"/>
            <a:ext cx="1052100" cy="1354931"/>
          </a:xfrm>
          <a:custGeom>
            <a:avLst/>
            <a:gdLst/>
            <a:ahLst/>
            <a:cxnLst/>
            <a:rect l="l" t="t" r="r" b="b"/>
            <a:pathLst>
              <a:path w="120000" h="120000" extrusionOk="0">
                <a:moveTo>
                  <a:pt x="60542" y="15490"/>
                </a:moveTo>
                <a:lnTo>
                  <a:pt x="60542" y="0"/>
                </a:lnTo>
                <a:lnTo>
                  <a:pt x="30135" y="21764"/>
                </a:lnTo>
                <a:lnTo>
                  <a:pt x="60542" y="43725"/>
                </a:lnTo>
                <a:lnTo>
                  <a:pt x="60542" y="27058"/>
                </a:lnTo>
                <a:cubicBezTo>
                  <a:pt x="84977" y="27058"/>
                  <a:pt x="105067" y="41568"/>
                  <a:pt x="105067" y="59411"/>
                </a:cubicBezTo>
                <a:cubicBezTo>
                  <a:pt x="105067" y="64509"/>
                  <a:pt x="102352" y="70784"/>
                  <a:pt x="99366" y="74901"/>
                </a:cubicBezTo>
                <a:lnTo>
                  <a:pt x="111040" y="83333"/>
                </a:lnTo>
                <a:cubicBezTo>
                  <a:pt x="116742" y="76078"/>
                  <a:pt x="119728" y="68627"/>
                  <a:pt x="119728" y="59411"/>
                </a:cubicBezTo>
                <a:cubicBezTo>
                  <a:pt x="119728" y="35294"/>
                  <a:pt x="93665" y="15490"/>
                  <a:pt x="60542" y="15490"/>
                </a:cubicBezTo>
                <a:close/>
                <a:moveTo>
                  <a:pt x="60542" y="92745"/>
                </a:moveTo>
                <a:cubicBezTo>
                  <a:pt x="34479" y="92745"/>
                  <a:pt x="14389" y="77058"/>
                  <a:pt x="14389" y="59411"/>
                </a:cubicBezTo>
                <a:cubicBezTo>
                  <a:pt x="14389" y="54117"/>
                  <a:pt x="17104" y="48823"/>
                  <a:pt x="20090" y="44705"/>
                </a:cubicBezTo>
                <a:lnTo>
                  <a:pt x="8416" y="36470"/>
                </a:lnTo>
                <a:cubicBezTo>
                  <a:pt x="2714" y="43725"/>
                  <a:pt x="0" y="50980"/>
                  <a:pt x="0" y="59411"/>
                </a:cubicBezTo>
                <a:cubicBezTo>
                  <a:pt x="0" y="83333"/>
                  <a:pt x="27420" y="103137"/>
                  <a:pt x="60542" y="103137"/>
                </a:cubicBezTo>
                <a:lnTo>
                  <a:pt x="60542" y="119803"/>
                </a:lnTo>
                <a:lnTo>
                  <a:pt x="89321" y="97843"/>
                </a:lnTo>
                <a:lnTo>
                  <a:pt x="60542" y="76078"/>
                </a:lnTo>
                <a:lnTo>
                  <a:pt x="60542" y="92745"/>
                </a:lnTo>
                <a:close/>
              </a:path>
            </a:pathLst>
          </a:custGeom>
          <a:solidFill>
            <a:schemeClr val="bg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709748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0"/>
          <p:cNvSpPr txBox="1"/>
          <p:nvPr/>
        </p:nvSpPr>
        <p:spPr>
          <a:xfrm>
            <a:off x="1268711" y="1273642"/>
            <a:ext cx="8186100" cy="1778962"/>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US" sz="5100" dirty="0">
                <a:solidFill>
                  <a:srgbClr val="FFFFFF"/>
                </a:solidFill>
                <a:latin typeface="Roboto"/>
                <a:ea typeface="Roboto"/>
                <a:cs typeface="Roboto"/>
                <a:sym typeface="Roboto"/>
              </a:rPr>
              <a:t>Genetic Algorithm</a:t>
            </a:r>
          </a:p>
          <a:p>
            <a:pPr marL="0" marR="0" lvl="0" indent="0" algn="l" rtl="0">
              <a:lnSpc>
                <a:spcPct val="90000"/>
              </a:lnSpc>
              <a:spcBef>
                <a:spcPts val="0"/>
              </a:spcBef>
              <a:spcAft>
                <a:spcPts val="0"/>
              </a:spcAft>
              <a:buClr>
                <a:srgbClr val="FFFFFF"/>
              </a:buClr>
              <a:buFont typeface="Arial"/>
              <a:buNone/>
            </a:pPr>
            <a:r>
              <a:rPr lang="en-US" sz="5100" dirty="0">
                <a:solidFill>
                  <a:srgbClr val="FFFFFF"/>
                </a:solidFill>
                <a:latin typeface="Roboto"/>
                <a:ea typeface="Roboto"/>
                <a:cs typeface="Roboto"/>
                <a:sym typeface="Roboto"/>
              </a:rPr>
              <a:t>in a nutshell</a:t>
            </a:r>
            <a:endParaRPr sz="1300" dirty="0"/>
          </a:p>
          <a:p>
            <a:pPr marL="0" marR="0" lvl="0" indent="0" algn="l" rtl="0">
              <a:lnSpc>
                <a:spcPct val="130000"/>
              </a:lnSpc>
              <a:spcBef>
                <a:spcPts val="2900"/>
              </a:spcBef>
              <a:spcAft>
                <a:spcPts val="0"/>
              </a:spcAft>
              <a:buClr>
                <a:srgbClr val="FFFFFF"/>
              </a:buClr>
              <a:buFont typeface="Arial"/>
              <a:buNone/>
            </a:pPr>
            <a:endParaRPr sz="2400" dirty="0">
              <a:solidFill>
                <a:srgbClr val="FFFFFF"/>
              </a:solidFill>
              <a:latin typeface="Roboto"/>
              <a:ea typeface="Roboto"/>
              <a:cs typeface="Roboto"/>
              <a:sym typeface="Roboto"/>
            </a:endParaRPr>
          </a:p>
        </p:txBody>
      </p:sp>
      <p:sp>
        <p:nvSpPr>
          <p:cNvPr id="371" name="Google Shape;371;p6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17</a:t>
            </a:fld>
            <a:endParaRPr/>
          </a:p>
        </p:txBody>
      </p:sp>
      <p:pic>
        <p:nvPicPr>
          <p:cNvPr id="3" name="Picture 2">
            <a:extLst>
              <a:ext uri="{FF2B5EF4-FFF2-40B4-BE49-F238E27FC236}">
                <a16:creationId xmlns:a16="http://schemas.microsoft.com/office/drawing/2014/main" id="{5934B2CD-9685-4EAF-9ACF-B80650F0B152}"/>
              </a:ext>
            </a:extLst>
          </p:cNvPr>
          <p:cNvPicPr>
            <a:picLocks noChangeAspect="1"/>
          </p:cNvPicPr>
          <p:nvPr/>
        </p:nvPicPr>
        <p:blipFill>
          <a:blip r:embed="rId3"/>
          <a:stretch>
            <a:fillRect/>
          </a:stretch>
        </p:blipFill>
        <p:spPr>
          <a:xfrm>
            <a:off x="20594890" y="3052603"/>
            <a:ext cx="2379667" cy="2149374"/>
          </a:xfrm>
          <a:prstGeom prst="rect">
            <a:avLst/>
          </a:prstGeom>
        </p:spPr>
      </p:pic>
      <p:pic>
        <p:nvPicPr>
          <p:cNvPr id="5" name="Picture 4">
            <a:extLst>
              <a:ext uri="{FF2B5EF4-FFF2-40B4-BE49-F238E27FC236}">
                <a16:creationId xmlns:a16="http://schemas.microsoft.com/office/drawing/2014/main" id="{302BD38D-2C06-4F22-B889-D799422B1505}"/>
              </a:ext>
            </a:extLst>
          </p:cNvPr>
          <p:cNvPicPr>
            <a:picLocks noChangeAspect="1"/>
          </p:cNvPicPr>
          <p:nvPr/>
        </p:nvPicPr>
        <p:blipFill>
          <a:blip r:embed="rId4"/>
          <a:stretch>
            <a:fillRect/>
          </a:stretch>
        </p:blipFill>
        <p:spPr>
          <a:xfrm>
            <a:off x="20454159" y="492750"/>
            <a:ext cx="2661130" cy="2149374"/>
          </a:xfrm>
          <a:prstGeom prst="rect">
            <a:avLst/>
          </a:prstGeom>
        </p:spPr>
      </p:pic>
      <p:pic>
        <p:nvPicPr>
          <p:cNvPr id="7" name="Picture 6">
            <a:extLst>
              <a:ext uri="{FF2B5EF4-FFF2-40B4-BE49-F238E27FC236}">
                <a16:creationId xmlns:a16="http://schemas.microsoft.com/office/drawing/2014/main" id="{6DE9DCEA-C54E-4E5C-876E-51DEAE8C1EE7}"/>
              </a:ext>
            </a:extLst>
          </p:cNvPr>
          <p:cNvPicPr>
            <a:picLocks noChangeAspect="1"/>
          </p:cNvPicPr>
          <p:nvPr/>
        </p:nvPicPr>
        <p:blipFill>
          <a:blip r:embed="rId5"/>
          <a:stretch>
            <a:fillRect/>
          </a:stretch>
        </p:blipFill>
        <p:spPr>
          <a:xfrm>
            <a:off x="20466950" y="8172309"/>
            <a:ext cx="2635545" cy="2149375"/>
          </a:xfrm>
          <a:prstGeom prst="rect">
            <a:avLst/>
          </a:prstGeom>
        </p:spPr>
      </p:pic>
      <p:pic>
        <p:nvPicPr>
          <p:cNvPr id="9" name="Picture 8">
            <a:extLst>
              <a:ext uri="{FF2B5EF4-FFF2-40B4-BE49-F238E27FC236}">
                <a16:creationId xmlns:a16="http://schemas.microsoft.com/office/drawing/2014/main" id="{0F17AABF-E646-4846-A155-07F99E8FFB1F}"/>
              </a:ext>
            </a:extLst>
          </p:cNvPr>
          <p:cNvPicPr>
            <a:picLocks noChangeAspect="1"/>
          </p:cNvPicPr>
          <p:nvPr/>
        </p:nvPicPr>
        <p:blipFill>
          <a:blip r:embed="rId6"/>
          <a:stretch>
            <a:fillRect/>
          </a:stretch>
        </p:blipFill>
        <p:spPr>
          <a:xfrm>
            <a:off x="20735624" y="5612456"/>
            <a:ext cx="2098198" cy="2149374"/>
          </a:xfrm>
          <a:prstGeom prst="rect">
            <a:avLst/>
          </a:prstGeom>
        </p:spPr>
      </p:pic>
      <p:pic>
        <p:nvPicPr>
          <p:cNvPr id="12" name="Picture 11">
            <a:extLst>
              <a:ext uri="{FF2B5EF4-FFF2-40B4-BE49-F238E27FC236}">
                <a16:creationId xmlns:a16="http://schemas.microsoft.com/office/drawing/2014/main" id="{F46BD63A-6B46-4A43-B996-07BBC0171F95}"/>
              </a:ext>
            </a:extLst>
          </p:cNvPr>
          <p:cNvPicPr>
            <a:picLocks noChangeAspect="1"/>
          </p:cNvPicPr>
          <p:nvPr/>
        </p:nvPicPr>
        <p:blipFill>
          <a:blip r:embed="rId7"/>
          <a:stretch>
            <a:fillRect/>
          </a:stretch>
        </p:blipFill>
        <p:spPr>
          <a:xfrm>
            <a:off x="20620476" y="10732162"/>
            <a:ext cx="2328491" cy="2328491"/>
          </a:xfrm>
          <a:prstGeom prst="rect">
            <a:avLst/>
          </a:prstGeom>
        </p:spPr>
      </p:pic>
      <p:pic>
        <p:nvPicPr>
          <p:cNvPr id="40" name="Picture 39">
            <a:extLst>
              <a:ext uri="{FF2B5EF4-FFF2-40B4-BE49-F238E27FC236}">
                <a16:creationId xmlns:a16="http://schemas.microsoft.com/office/drawing/2014/main" id="{770050B5-D660-4C67-AD30-76EF278EB86B}"/>
              </a:ext>
            </a:extLst>
          </p:cNvPr>
          <p:cNvPicPr>
            <a:picLocks noChangeAspect="1"/>
          </p:cNvPicPr>
          <p:nvPr/>
        </p:nvPicPr>
        <p:blipFill>
          <a:blip r:embed="rId3"/>
          <a:stretch>
            <a:fillRect/>
          </a:stretch>
        </p:blipFill>
        <p:spPr>
          <a:xfrm>
            <a:off x="3413205" y="3930957"/>
            <a:ext cx="1238893" cy="1118999"/>
          </a:xfrm>
          <a:prstGeom prst="rect">
            <a:avLst/>
          </a:prstGeom>
        </p:spPr>
      </p:pic>
      <p:pic>
        <p:nvPicPr>
          <p:cNvPr id="41" name="Picture 40">
            <a:extLst>
              <a:ext uri="{FF2B5EF4-FFF2-40B4-BE49-F238E27FC236}">
                <a16:creationId xmlns:a16="http://schemas.microsoft.com/office/drawing/2014/main" id="{25EEDF03-922D-4376-987B-BE1C917C7631}"/>
              </a:ext>
            </a:extLst>
          </p:cNvPr>
          <p:cNvPicPr>
            <a:picLocks noChangeAspect="1"/>
          </p:cNvPicPr>
          <p:nvPr/>
        </p:nvPicPr>
        <p:blipFill>
          <a:blip r:embed="rId4"/>
          <a:stretch>
            <a:fillRect/>
          </a:stretch>
        </p:blipFill>
        <p:spPr>
          <a:xfrm>
            <a:off x="1647299" y="3906125"/>
            <a:ext cx="1385427" cy="1118999"/>
          </a:xfrm>
          <a:prstGeom prst="rect">
            <a:avLst/>
          </a:prstGeom>
        </p:spPr>
      </p:pic>
      <p:pic>
        <p:nvPicPr>
          <p:cNvPr id="42" name="Picture 41">
            <a:extLst>
              <a:ext uri="{FF2B5EF4-FFF2-40B4-BE49-F238E27FC236}">
                <a16:creationId xmlns:a16="http://schemas.microsoft.com/office/drawing/2014/main" id="{D4776706-17B6-4F25-A77D-F5D02E7479E2}"/>
              </a:ext>
            </a:extLst>
          </p:cNvPr>
          <p:cNvPicPr>
            <a:picLocks noChangeAspect="1"/>
          </p:cNvPicPr>
          <p:nvPr/>
        </p:nvPicPr>
        <p:blipFill>
          <a:blip r:embed="rId5"/>
          <a:stretch>
            <a:fillRect/>
          </a:stretch>
        </p:blipFill>
        <p:spPr>
          <a:xfrm>
            <a:off x="11460451" y="3859497"/>
            <a:ext cx="1372107" cy="1118999"/>
          </a:xfrm>
          <a:prstGeom prst="rect">
            <a:avLst/>
          </a:prstGeom>
        </p:spPr>
      </p:pic>
      <p:pic>
        <p:nvPicPr>
          <p:cNvPr id="43" name="Picture 42">
            <a:extLst>
              <a:ext uri="{FF2B5EF4-FFF2-40B4-BE49-F238E27FC236}">
                <a16:creationId xmlns:a16="http://schemas.microsoft.com/office/drawing/2014/main" id="{81C3F632-3016-4DC4-8C4D-301BA9C9B0A3}"/>
              </a:ext>
            </a:extLst>
          </p:cNvPr>
          <p:cNvPicPr>
            <a:picLocks noChangeAspect="1"/>
          </p:cNvPicPr>
          <p:nvPr/>
        </p:nvPicPr>
        <p:blipFill>
          <a:blip r:embed="rId6"/>
          <a:stretch>
            <a:fillRect/>
          </a:stretch>
        </p:blipFill>
        <p:spPr>
          <a:xfrm>
            <a:off x="9990175" y="3859498"/>
            <a:ext cx="1092356" cy="1118999"/>
          </a:xfrm>
          <a:prstGeom prst="rect">
            <a:avLst/>
          </a:prstGeom>
        </p:spPr>
      </p:pic>
      <p:pic>
        <p:nvPicPr>
          <p:cNvPr id="44" name="Picture 43">
            <a:extLst>
              <a:ext uri="{FF2B5EF4-FFF2-40B4-BE49-F238E27FC236}">
                <a16:creationId xmlns:a16="http://schemas.microsoft.com/office/drawing/2014/main" id="{2C6C55EE-CBA1-437F-AB6F-4D065298B566}"/>
              </a:ext>
            </a:extLst>
          </p:cNvPr>
          <p:cNvPicPr>
            <a:picLocks noChangeAspect="1"/>
          </p:cNvPicPr>
          <p:nvPr/>
        </p:nvPicPr>
        <p:blipFill>
          <a:blip r:embed="rId7"/>
          <a:stretch>
            <a:fillRect/>
          </a:stretch>
        </p:blipFill>
        <p:spPr>
          <a:xfrm>
            <a:off x="13210478" y="3860531"/>
            <a:ext cx="1212250" cy="1212250"/>
          </a:xfrm>
          <a:prstGeom prst="rect">
            <a:avLst/>
          </a:prstGeom>
        </p:spPr>
      </p:pic>
      <p:pic>
        <p:nvPicPr>
          <p:cNvPr id="45" name="Picture 44">
            <a:extLst>
              <a:ext uri="{FF2B5EF4-FFF2-40B4-BE49-F238E27FC236}">
                <a16:creationId xmlns:a16="http://schemas.microsoft.com/office/drawing/2014/main" id="{214BB6F9-2759-433F-8C6F-05F45EF5919C}"/>
              </a:ext>
            </a:extLst>
          </p:cNvPr>
          <p:cNvPicPr>
            <a:picLocks noChangeAspect="1"/>
          </p:cNvPicPr>
          <p:nvPr/>
        </p:nvPicPr>
        <p:blipFill>
          <a:blip r:embed="rId4"/>
          <a:stretch>
            <a:fillRect/>
          </a:stretch>
        </p:blipFill>
        <p:spPr>
          <a:xfrm>
            <a:off x="5032577" y="3859500"/>
            <a:ext cx="1385427" cy="1118999"/>
          </a:xfrm>
          <a:prstGeom prst="rect">
            <a:avLst/>
          </a:prstGeom>
        </p:spPr>
      </p:pic>
      <p:pic>
        <p:nvPicPr>
          <p:cNvPr id="46" name="Picture 45">
            <a:extLst>
              <a:ext uri="{FF2B5EF4-FFF2-40B4-BE49-F238E27FC236}">
                <a16:creationId xmlns:a16="http://schemas.microsoft.com/office/drawing/2014/main" id="{30F66980-C2E3-4DEF-AE63-59EA397E3216}"/>
              </a:ext>
            </a:extLst>
          </p:cNvPr>
          <p:cNvPicPr>
            <a:picLocks noChangeAspect="1"/>
          </p:cNvPicPr>
          <p:nvPr/>
        </p:nvPicPr>
        <p:blipFill>
          <a:blip r:embed="rId6"/>
          <a:stretch>
            <a:fillRect/>
          </a:stretch>
        </p:blipFill>
        <p:spPr>
          <a:xfrm>
            <a:off x="6923239" y="3906124"/>
            <a:ext cx="1092356" cy="1118999"/>
          </a:xfrm>
          <a:prstGeom prst="rect">
            <a:avLst/>
          </a:prstGeom>
        </p:spPr>
      </p:pic>
      <p:pic>
        <p:nvPicPr>
          <p:cNvPr id="47" name="Picture 46">
            <a:extLst>
              <a:ext uri="{FF2B5EF4-FFF2-40B4-BE49-F238E27FC236}">
                <a16:creationId xmlns:a16="http://schemas.microsoft.com/office/drawing/2014/main" id="{97D68181-FD04-40DC-8835-45FF8D7D5A62}"/>
              </a:ext>
            </a:extLst>
          </p:cNvPr>
          <p:cNvPicPr>
            <a:picLocks noChangeAspect="1"/>
          </p:cNvPicPr>
          <p:nvPr/>
        </p:nvPicPr>
        <p:blipFill>
          <a:blip r:embed="rId5"/>
          <a:stretch>
            <a:fillRect/>
          </a:stretch>
        </p:blipFill>
        <p:spPr>
          <a:xfrm>
            <a:off x="14800648" y="3859497"/>
            <a:ext cx="1372107" cy="1118999"/>
          </a:xfrm>
          <a:prstGeom prst="rect">
            <a:avLst/>
          </a:prstGeom>
        </p:spPr>
      </p:pic>
      <p:pic>
        <p:nvPicPr>
          <p:cNvPr id="48" name="Picture 47">
            <a:extLst>
              <a:ext uri="{FF2B5EF4-FFF2-40B4-BE49-F238E27FC236}">
                <a16:creationId xmlns:a16="http://schemas.microsoft.com/office/drawing/2014/main" id="{0A21728B-B2C7-42A8-91C9-5B77E0787555}"/>
              </a:ext>
            </a:extLst>
          </p:cNvPr>
          <p:cNvPicPr>
            <a:picLocks noChangeAspect="1"/>
          </p:cNvPicPr>
          <p:nvPr/>
        </p:nvPicPr>
        <p:blipFill>
          <a:blip r:embed="rId7"/>
          <a:stretch>
            <a:fillRect/>
          </a:stretch>
        </p:blipFill>
        <p:spPr>
          <a:xfrm>
            <a:off x="8396760" y="3859498"/>
            <a:ext cx="1212250" cy="1212250"/>
          </a:xfrm>
          <a:prstGeom prst="rect">
            <a:avLst/>
          </a:prstGeom>
        </p:spPr>
      </p:pic>
    </p:spTree>
    <p:extLst>
      <p:ext uri="{BB962C8B-B14F-4D97-AF65-F5344CB8AC3E}">
        <p14:creationId xmlns:p14="http://schemas.microsoft.com/office/powerpoint/2010/main" val="1817110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3"/>
          <p:cNvSpPr txBox="1"/>
          <p:nvPr/>
        </p:nvSpPr>
        <p:spPr>
          <a:xfrm>
            <a:off x="1464653" y="3367329"/>
            <a:ext cx="8985632" cy="8454558"/>
          </a:xfrm>
          <a:prstGeom prst="rect">
            <a:avLst/>
          </a:prstGeom>
          <a:noFill/>
          <a:ln>
            <a:noFill/>
          </a:ln>
        </p:spPr>
        <p:txBody>
          <a:bodyPr spcFirstLastPara="1" wrap="square" lIns="91400" tIns="91400" rIns="91400" bIns="91400" anchor="t" anchorCtr="0">
            <a:noAutofit/>
          </a:bodyPr>
          <a:lstStyle/>
          <a:p>
            <a:pPr marL="838200" lvl="0" indent="-914400">
              <a:lnSpc>
                <a:spcPct val="130000"/>
              </a:lnSpc>
              <a:buClr>
                <a:schemeClr val="lt1"/>
              </a:buClr>
              <a:buSzPts val="4800"/>
              <a:buFont typeface="+mj-lt"/>
              <a:buAutoNum type="arabicPeriod"/>
            </a:pPr>
            <a:r>
              <a:rPr lang="en-US" sz="4400" dirty="0">
                <a:solidFill>
                  <a:schemeClr val="lt1"/>
                </a:solidFill>
                <a:latin typeface="Roboto"/>
                <a:ea typeface="Roboto"/>
                <a:cs typeface="Roboto"/>
                <a:sym typeface="Roboto"/>
              </a:rPr>
              <a:t>Initialize population of</a:t>
            </a:r>
            <a:r>
              <a:rPr lang="el-GR" sz="4400" b="1" dirty="0">
                <a:solidFill>
                  <a:schemeClr val="lt1"/>
                </a:solidFill>
                <a:latin typeface="Roboto"/>
                <a:ea typeface="Roboto"/>
                <a:cs typeface="Roboto"/>
                <a:sym typeface="Roboto"/>
              </a:rPr>
              <a:t> μ</a:t>
            </a:r>
            <a:r>
              <a:rPr lang="da-DK" sz="4400" dirty="0">
                <a:solidFill>
                  <a:schemeClr val="lt1"/>
                </a:solidFill>
                <a:latin typeface="Roboto"/>
                <a:ea typeface="Roboto"/>
                <a:cs typeface="Roboto"/>
                <a:sym typeface="Roboto"/>
              </a:rPr>
              <a:t> + </a:t>
            </a:r>
            <a:r>
              <a:rPr lang="el-GR" sz="4400" b="1" dirty="0">
                <a:solidFill>
                  <a:schemeClr val="lt1"/>
                </a:solidFill>
                <a:latin typeface="Roboto"/>
                <a:ea typeface="Roboto"/>
                <a:cs typeface="Roboto"/>
                <a:sym typeface="Roboto"/>
              </a:rPr>
              <a:t>λ</a:t>
            </a:r>
            <a:r>
              <a:rPr lang="en-US" sz="4400" dirty="0">
                <a:solidFill>
                  <a:schemeClr val="lt1"/>
                </a:solidFill>
                <a:latin typeface="Roboto"/>
                <a:ea typeface="Roboto"/>
                <a:cs typeface="Roboto"/>
                <a:sym typeface="Roboto"/>
              </a:rPr>
              <a:t> individuals</a:t>
            </a:r>
          </a:p>
          <a:p>
            <a:pPr marL="838200" marR="0" lvl="0" indent="-914400" algn="l" rtl="0">
              <a:lnSpc>
                <a:spcPct val="130000"/>
              </a:lnSpc>
              <a:spcBef>
                <a:spcPts val="0"/>
              </a:spcBef>
              <a:spcAft>
                <a:spcPts val="0"/>
              </a:spcAft>
              <a:buClr>
                <a:schemeClr val="lt1"/>
              </a:buClr>
              <a:buSzPts val="4800"/>
              <a:buFont typeface="+mj-lt"/>
              <a:buAutoNum type="arabicPeriod"/>
            </a:pPr>
            <a:r>
              <a:rPr lang="en-US" sz="4400" dirty="0">
                <a:solidFill>
                  <a:schemeClr val="lt1"/>
                </a:solidFill>
                <a:latin typeface="Roboto"/>
                <a:ea typeface="Roboto"/>
                <a:cs typeface="Roboto"/>
                <a:sym typeface="Roboto"/>
              </a:rPr>
              <a:t>Shuffle them (optional)</a:t>
            </a:r>
          </a:p>
          <a:p>
            <a:pPr marL="838200" marR="0" lvl="0" indent="-914400" algn="l" rtl="0">
              <a:lnSpc>
                <a:spcPct val="130000"/>
              </a:lnSpc>
              <a:spcBef>
                <a:spcPts val="0"/>
              </a:spcBef>
              <a:spcAft>
                <a:spcPts val="0"/>
              </a:spcAft>
              <a:buClr>
                <a:schemeClr val="lt1"/>
              </a:buClr>
              <a:buSzPts val="4800"/>
              <a:buFont typeface="+mj-lt"/>
              <a:buAutoNum type="arabicPeriod"/>
            </a:pPr>
            <a:r>
              <a:rPr lang="en-US" sz="4400" dirty="0">
                <a:solidFill>
                  <a:schemeClr val="lt1"/>
                </a:solidFill>
                <a:latin typeface="Roboto"/>
                <a:ea typeface="Roboto"/>
                <a:cs typeface="Roboto"/>
                <a:sym typeface="Roboto"/>
              </a:rPr>
              <a:t>Evaluate all individuals with the evaluation function</a:t>
            </a:r>
          </a:p>
          <a:p>
            <a:pPr marL="838200" marR="0" lvl="0" indent="-914400" algn="l" rtl="0">
              <a:lnSpc>
                <a:spcPct val="130000"/>
              </a:lnSpc>
              <a:spcBef>
                <a:spcPts val="0"/>
              </a:spcBef>
              <a:spcAft>
                <a:spcPts val="0"/>
              </a:spcAft>
              <a:buClr>
                <a:schemeClr val="lt1"/>
              </a:buClr>
              <a:buSzPts val="4800"/>
              <a:buFont typeface="+mj-lt"/>
              <a:buAutoNum type="arabicPeriod"/>
            </a:pPr>
            <a:r>
              <a:rPr lang="en-US" sz="4400" dirty="0">
                <a:solidFill>
                  <a:schemeClr val="lt1"/>
                </a:solidFill>
                <a:latin typeface="Roboto"/>
                <a:ea typeface="Roboto"/>
                <a:cs typeface="Roboto"/>
                <a:sym typeface="Roboto"/>
              </a:rPr>
              <a:t>Sort the population in order of ascending fitness</a:t>
            </a:r>
          </a:p>
          <a:p>
            <a:pPr marL="838200" lvl="0" indent="-914400">
              <a:lnSpc>
                <a:spcPct val="130000"/>
              </a:lnSpc>
              <a:buClr>
                <a:schemeClr val="lt1"/>
              </a:buClr>
              <a:buSzPts val="4800"/>
              <a:buFont typeface="+mj-lt"/>
              <a:buAutoNum type="arabicPeriod"/>
            </a:pPr>
            <a:r>
              <a:rPr lang="en-US" sz="4400" dirty="0">
                <a:solidFill>
                  <a:schemeClr val="lt1"/>
                </a:solidFill>
                <a:latin typeface="Roboto"/>
                <a:ea typeface="Roboto"/>
                <a:cs typeface="Roboto"/>
                <a:sym typeface="Roboto"/>
              </a:rPr>
              <a:t>Remove the worst </a:t>
            </a:r>
            <a:r>
              <a:rPr lang="el-GR" sz="4400" b="1" dirty="0">
                <a:solidFill>
                  <a:schemeClr val="lt1"/>
                </a:solidFill>
                <a:latin typeface="Roboto"/>
                <a:ea typeface="Roboto"/>
                <a:cs typeface="Roboto"/>
                <a:sym typeface="Roboto"/>
              </a:rPr>
              <a:t>λ</a:t>
            </a:r>
            <a:r>
              <a:rPr lang="en-US" sz="4400" dirty="0">
                <a:solidFill>
                  <a:schemeClr val="lt1"/>
                </a:solidFill>
                <a:latin typeface="Roboto"/>
                <a:ea typeface="Roboto"/>
                <a:cs typeface="Roboto"/>
                <a:sym typeface="Roboto"/>
              </a:rPr>
              <a:t> individuals</a:t>
            </a:r>
            <a:endParaRPr sz="4400" dirty="0">
              <a:solidFill>
                <a:schemeClr val="lt1"/>
              </a:solidFill>
              <a:latin typeface="Roboto"/>
              <a:ea typeface="Roboto"/>
              <a:cs typeface="Roboto"/>
              <a:sym typeface="Roboto"/>
            </a:endParaRPr>
          </a:p>
        </p:txBody>
      </p:sp>
      <p:sp>
        <p:nvSpPr>
          <p:cNvPr id="225" name="Google Shape;225;p43"/>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lvl="0" indent="0" algn="l" rtl="0">
              <a:lnSpc>
                <a:spcPct val="90000"/>
              </a:lnSpc>
              <a:spcBef>
                <a:spcPts val="0"/>
              </a:spcBef>
              <a:spcAft>
                <a:spcPts val="0"/>
              </a:spcAft>
              <a:buClr>
                <a:schemeClr val="dk1"/>
              </a:buClr>
              <a:buFont typeface="Arial"/>
              <a:buNone/>
            </a:pPr>
            <a:r>
              <a:rPr lang="en-US" sz="5100" dirty="0">
                <a:solidFill>
                  <a:srgbClr val="FFFFFF"/>
                </a:solidFill>
                <a:latin typeface="Roboto"/>
                <a:ea typeface="Roboto"/>
                <a:cs typeface="Roboto"/>
                <a:sym typeface="Roboto"/>
              </a:rPr>
              <a:t>Genetic Algorithm</a:t>
            </a:r>
            <a:endParaRPr sz="5100" dirty="0">
              <a:solidFill>
                <a:srgbClr val="FFFFFF"/>
              </a:solidFill>
              <a:latin typeface="Roboto"/>
              <a:ea typeface="Roboto"/>
              <a:cs typeface="Roboto"/>
              <a:sym typeface="Roboto"/>
            </a:endParaRPr>
          </a:p>
          <a:p>
            <a:pPr marL="0" marR="0" lvl="0" indent="0" algn="l" rtl="0">
              <a:lnSpc>
                <a:spcPct val="90000"/>
              </a:lnSpc>
              <a:spcBef>
                <a:spcPts val="0"/>
              </a:spcBef>
              <a:spcAft>
                <a:spcPts val="0"/>
              </a:spcAft>
              <a:buClr>
                <a:schemeClr val="dk1"/>
              </a:buClr>
              <a:buFont typeface="Arial"/>
              <a:buNone/>
            </a:pPr>
            <a:endParaRPr sz="5100" dirty="0">
              <a:solidFill>
                <a:srgbClr val="FFFFFF"/>
              </a:solidFill>
              <a:latin typeface="Roboto"/>
              <a:ea typeface="Roboto"/>
              <a:cs typeface="Roboto"/>
              <a:sym typeface="Roboto"/>
            </a:endParaRPr>
          </a:p>
        </p:txBody>
      </p:sp>
      <p:sp>
        <p:nvSpPr>
          <p:cNvPr id="226" name="Google Shape;226;p43"/>
          <p:cNvSpPr txBox="1"/>
          <p:nvPr/>
        </p:nvSpPr>
        <p:spPr>
          <a:xfrm>
            <a:off x="13528237" y="3367329"/>
            <a:ext cx="8985632" cy="8454558"/>
          </a:xfrm>
          <a:prstGeom prst="rect">
            <a:avLst/>
          </a:prstGeom>
          <a:noFill/>
          <a:ln>
            <a:noFill/>
          </a:ln>
        </p:spPr>
        <p:txBody>
          <a:bodyPr spcFirstLastPara="1" wrap="square" lIns="91400" tIns="91400" rIns="91400" bIns="91400" anchor="t" anchorCtr="0">
            <a:noAutofit/>
          </a:bodyPr>
          <a:lstStyle/>
          <a:p>
            <a:pPr marL="666750" lvl="0" indent="-742950">
              <a:lnSpc>
                <a:spcPct val="130000"/>
              </a:lnSpc>
              <a:buClr>
                <a:schemeClr val="lt1"/>
              </a:buClr>
              <a:buSzPts val="4800"/>
              <a:buFont typeface="+mj-lt"/>
              <a:buAutoNum type="arabicPeriod" startAt="6"/>
            </a:pPr>
            <a:r>
              <a:rPr lang="en" sz="4400" dirty="0">
                <a:solidFill>
                  <a:schemeClr val="lt1"/>
                </a:solidFill>
                <a:latin typeface="Roboto"/>
                <a:ea typeface="Roboto"/>
                <a:cs typeface="Roboto"/>
                <a:sym typeface="Roboto"/>
              </a:rPr>
              <a:t>Replace the </a:t>
            </a:r>
            <a:r>
              <a:rPr lang="el-GR" sz="4400" b="1" dirty="0">
                <a:solidFill>
                  <a:schemeClr val="lt1"/>
                </a:solidFill>
                <a:latin typeface="Roboto"/>
                <a:ea typeface="Roboto"/>
                <a:cs typeface="Roboto"/>
                <a:sym typeface="Roboto"/>
              </a:rPr>
              <a:t>λ</a:t>
            </a:r>
            <a:r>
              <a:rPr lang="en-US" sz="4400" b="1" dirty="0">
                <a:solidFill>
                  <a:schemeClr val="lt1"/>
                </a:solidFill>
                <a:latin typeface="Roboto"/>
                <a:ea typeface="Roboto"/>
                <a:cs typeface="Roboto"/>
                <a:sym typeface="Roboto"/>
              </a:rPr>
              <a:t> </a:t>
            </a:r>
            <a:r>
              <a:rPr lang="en-US" sz="4400" dirty="0">
                <a:solidFill>
                  <a:schemeClr val="lt1"/>
                </a:solidFill>
                <a:latin typeface="Roboto"/>
                <a:ea typeface="Roboto"/>
                <a:cs typeface="Roboto"/>
                <a:sym typeface="Roboto"/>
              </a:rPr>
              <a:t>removed individuals with copies of the remaining ones</a:t>
            </a:r>
          </a:p>
          <a:p>
            <a:pPr marL="666750" lvl="0" indent="-742950">
              <a:lnSpc>
                <a:spcPct val="130000"/>
              </a:lnSpc>
              <a:buClr>
                <a:schemeClr val="lt1"/>
              </a:buClr>
              <a:buSzPts val="4800"/>
              <a:buFont typeface="+mj-lt"/>
              <a:buAutoNum type="arabicPeriod" startAt="6"/>
            </a:pPr>
            <a:r>
              <a:rPr lang="en-US" sz="4400" dirty="0">
                <a:solidFill>
                  <a:schemeClr val="lt1"/>
                </a:solidFill>
                <a:latin typeface="Roboto"/>
                <a:ea typeface="Roboto"/>
                <a:cs typeface="Roboto"/>
                <a:sym typeface="Roboto"/>
              </a:rPr>
              <a:t>Mutate the </a:t>
            </a:r>
            <a:r>
              <a:rPr lang="el-GR" sz="4400" b="1" dirty="0">
                <a:solidFill>
                  <a:schemeClr val="lt1"/>
                </a:solidFill>
                <a:latin typeface="Roboto"/>
                <a:ea typeface="Roboto"/>
                <a:cs typeface="Roboto"/>
                <a:sym typeface="Roboto"/>
              </a:rPr>
              <a:t>λ</a:t>
            </a:r>
            <a:r>
              <a:rPr lang="en-US" sz="4400" b="1" dirty="0">
                <a:solidFill>
                  <a:schemeClr val="lt1"/>
                </a:solidFill>
                <a:latin typeface="Roboto"/>
                <a:ea typeface="Roboto"/>
                <a:cs typeface="Roboto"/>
                <a:sym typeface="Roboto"/>
              </a:rPr>
              <a:t> </a:t>
            </a:r>
            <a:r>
              <a:rPr lang="en-US" sz="4400" dirty="0">
                <a:solidFill>
                  <a:schemeClr val="lt1"/>
                </a:solidFill>
                <a:latin typeface="Roboto"/>
                <a:ea typeface="Roboto"/>
                <a:cs typeface="Roboto"/>
                <a:sym typeface="Roboto"/>
              </a:rPr>
              <a:t>offspring</a:t>
            </a:r>
          </a:p>
          <a:p>
            <a:pPr marL="666750" lvl="0" indent="-742950">
              <a:lnSpc>
                <a:spcPct val="130000"/>
              </a:lnSpc>
              <a:buClr>
                <a:schemeClr val="lt1"/>
              </a:buClr>
              <a:buSzPts val="4800"/>
              <a:buFont typeface="+mj-lt"/>
              <a:buAutoNum type="arabicPeriod" startAt="6"/>
            </a:pPr>
            <a:r>
              <a:rPr lang="en-US" sz="4400" dirty="0">
                <a:solidFill>
                  <a:schemeClr val="lt1"/>
                </a:solidFill>
                <a:latin typeface="Roboto"/>
                <a:ea typeface="Roboto"/>
                <a:cs typeface="Roboto"/>
                <a:sym typeface="Roboto"/>
              </a:rPr>
              <a:t>If the population contains an individual of sufficient quality, or max number generation is reached, stop. Otherwise, go back to 2</a:t>
            </a:r>
          </a:p>
        </p:txBody>
      </p:sp>
      <p:sp>
        <p:nvSpPr>
          <p:cNvPr id="227" name="Google Shape;227;p4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dirty="0">
                <a:solidFill>
                  <a:schemeClr val="lt1"/>
                </a:solidFill>
                <a:latin typeface="Roboto"/>
                <a:ea typeface="Roboto"/>
                <a:cs typeface="Roboto"/>
                <a:sym typeface="Roboto"/>
              </a:rPr>
              <a:t>Editor explanation and run demo</a:t>
            </a:r>
            <a:endParaRPr sz="3500" b="0" i="0" u="none" strike="noStrike" cap="none" dirty="0">
              <a:solidFill>
                <a:schemeClr val="lt1"/>
              </a:solidFill>
              <a:latin typeface="Roboto"/>
              <a:ea typeface="Roboto"/>
              <a:cs typeface="Roboto"/>
              <a:sym typeface="Roboto"/>
            </a:endParaRPr>
          </a:p>
        </p:txBody>
      </p:sp>
      <p:sp>
        <p:nvSpPr>
          <p:cNvPr id="139" name="Google Shape;139;p31"/>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9900" dirty="0">
                <a:solidFill>
                  <a:schemeClr val="lt1"/>
                </a:solidFill>
                <a:latin typeface="Roboto"/>
                <a:ea typeface="Roboto"/>
                <a:cs typeface="Roboto"/>
                <a:sym typeface="Roboto"/>
              </a:rPr>
              <a:t>How do we implement it?</a:t>
            </a:r>
            <a:endParaRPr sz="9900" b="0" i="0" u="none" strike="noStrike" cap="none" dirty="0">
              <a:solidFill>
                <a:schemeClr val="lt1"/>
              </a:solidFill>
              <a:latin typeface="Roboto"/>
              <a:ea typeface="Roboto"/>
              <a:cs typeface="Roboto"/>
              <a:sym typeface="Roboto"/>
            </a:endParaRPr>
          </a:p>
        </p:txBody>
      </p:sp>
      <p:sp>
        <p:nvSpPr>
          <p:cNvPr id="140" name="Google Shape;140;p3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741300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b="0" i="0" u="none" strike="noStrike" cap="none">
                <a:solidFill>
                  <a:schemeClr val="lt1"/>
                </a:solidFill>
                <a:latin typeface="Roboto"/>
                <a:ea typeface="Roboto"/>
                <a:cs typeface="Roboto"/>
                <a:sym typeface="Roboto"/>
              </a:rPr>
              <a:t>Problem</a:t>
            </a:r>
            <a:endParaRPr sz="3500" b="0" i="0" u="none" strike="noStrike" cap="none">
              <a:solidFill>
                <a:schemeClr val="lt1"/>
              </a:solidFill>
              <a:latin typeface="Roboto"/>
              <a:ea typeface="Roboto"/>
              <a:cs typeface="Roboto"/>
              <a:sym typeface="Roboto"/>
            </a:endParaRPr>
          </a:p>
        </p:txBody>
      </p:sp>
      <p:sp>
        <p:nvSpPr>
          <p:cNvPr id="139" name="Google Shape;139;p31"/>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b="0" i="0" u="none" strike="noStrike" cap="none" dirty="0">
                <a:solidFill>
                  <a:schemeClr val="lt1"/>
                </a:solidFill>
                <a:latin typeface="Roboto"/>
                <a:ea typeface="Roboto"/>
                <a:cs typeface="Roboto"/>
                <a:sym typeface="Roboto"/>
              </a:rPr>
              <a:t>What time is it?</a:t>
            </a:r>
            <a:endParaRPr sz="9900" b="0" i="0" u="none" strike="noStrike" cap="none" dirty="0">
              <a:solidFill>
                <a:schemeClr val="lt1"/>
              </a:solidFill>
              <a:latin typeface="Roboto"/>
              <a:ea typeface="Roboto"/>
              <a:cs typeface="Roboto"/>
              <a:sym typeface="Roboto"/>
            </a:endParaRPr>
          </a:p>
        </p:txBody>
      </p:sp>
      <p:sp>
        <p:nvSpPr>
          <p:cNvPr id="140" name="Google Shape;140;p3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2093954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9"/>
          <p:cNvSpPr txBox="1"/>
          <p:nvPr/>
        </p:nvSpPr>
        <p:spPr>
          <a:xfrm>
            <a:off x="1268710" y="1270417"/>
            <a:ext cx="14824729" cy="61164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b="0" i="0" u="none" strike="noStrike" cap="none" dirty="0">
                <a:solidFill>
                  <a:schemeClr val="lt1"/>
                </a:solidFill>
                <a:latin typeface="Roboto"/>
                <a:ea typeface="Roboto"/>
                <a:cs typeface="Roboto"/>
                <a:sym typeface="Roboto"/>
              </a:rPr>
              <a:t>Building Dungeons</a:t>
            </a:r>
          </a:p>
          <a:p>
            <a:pPr marL="0" marR="0" lvl="0" indent="0" algn="l" rtl="0">
              <a:lnSpc>
                <a:spcPct val="90000"/>
              </a:lnSpc>
              <a:spcBef>
                <a:spcPts val="0"/>
              </a:spcBef>
              <a:spcAft>
                <a:spcPts val="0"/>
              </a:spcAft>
              <a:buClr>
                <a:schemeClr val="lt1"/>
              </a:buClr>
              <a:buFont typeface="Arial"/>
              <a:buNone/>
            </a:pPr>
            <a:r>
              <a:rPr lang="en-US" sz="9900" b="0" i="0" u="none" strike="noStrike" cap="none" dirty="0">
                <a:solidFill>
                  <a:schemeClr val="lt1"/>
                </a:solidFill>
                <a:latin typeface="Roboto"/>
                <a:ea typeface="Roboto"/>
                <a:cs typeface="Roboto"/>
                <a:sym typeface="Roboto"/>
              </a:rPr>
              <a:t>using</a:t>
            </a:r>
            <a:r>
              <a:rPr lang="en-US" sz="9900" dirty="0">
                <a:solidFill>
                  <a:schemeClr val="lt1"/>
                </a:solidFill>
                <a:latin typeface="Roboto"/>
                <a:ea typeface="Roboto"/>
                <a:cs typeface="Roboto"/>
                <a:sym typeface="Roboto"/>
              </a:rPr>
              <a:t> </a:t>
            </a:r>
            <a:r>
              <a:rPr lang="en-US" sz="9900" b="1" dirty="0">
                <a:solidFill>
                  <a:srgbClr val="48BABD"/>
                </a:solidFill>
                <a:latin typeface="Roboto"/>
                <a:ea typeface="Roboto"/>
                <a:cs typeface="Roboto"/>
                <a:sym typeface="Roboto"/>
              </a:rPr>
              <a:t>BSP</a:t>
            </a:r>
            <a:endParaRPr lang="en-US" sz="9900" b="1" i="0" u="none" strike="noStrike" cap="none" dirty="0">
              <a:solidFill>
                <a:srgbClr val="48BABD"/>
              </a:solidFill>
              <a:latin typeface="Roboto"/>
              <a:ea typeface="Roboto"/>
              <a:cs typeface="Roboto"/>
              <a:sym typeface="Roboto"/>
            </a:endParaRPr>
          </a:p>
        </p:txBody>
      </p:sp>
      <p:sp>
        <p:nvSpPr>
          <p:cNvPr id="126" name="Google Shape;126;p2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671605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p:nvPr/>
        </p:nvSpPr>
        <p:spPr>
          <a:xfrm>
            <a:off x="1268711" y="11519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b="0" i="0" u="none" strike="noStrike" cap="none">
                <a:solidFill>
                  <a:schemeClr val="lt1"/>
                </a:solidFill>
                <a:latin typeface="Roboto"/>
                <a:ea typeface="Roboto"/>
                <a:cs typeface="Roboto"/>
                <a:sym typeface="Roboto"/>
              </a:rPr>
              <a:t>Problem</a:t>
            </a:r>
            <a:endParaRPr sz="3500" b="0" i="0" u="none" strike="noStrike" cap="none">
              <a:solidFill>
                <a:schemeClr val="lt1"/>
              </a:solidFill>
              <a:latin typeface="Roboto"/>
              <a:ea typeface="Roboto"/>
              <a:cs typeface="Roboto"/>
              <a:sym typeface="Roboto"/>
            </a:endParaRPr>
          </a:p>
        </p:txBody>
      </p:sp>
      <p:sp>
        <p:nvSpPr>
          <p:cNvPr id="139" name="Google Shape;139;p31"/>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dirty="0">
                <a:solidFill>
                  <a:schemeClr val="lt1"/>
                </a:solidFill>
                <a:latin typeface="Roboto"/>
                <a:ea typeface="Roboto"/>
                <a:cs typeface="Roboto"/>
                <a:sym typeface="Roboto"/>
              </a:rPr>
              <a:t>We’d like to have </a:t>
            </a:r>
            <a:r>
              <a:rPr lang="en-US" sz="9900" u="sng" dirty="0">
                <a:solidFill>
                  <a:srgbClr val="48BABD"/>
                </a:solidFill>
                <a:latin typeface="Roboto"/>
                <a:ea typeface="Roboto"/>
                <a:cs typeface="Roboto"/>
                <a:sym typeface="Roboto"/>
              </a:rPr>
              <a:t>rooms</a:t>
            </a:r>
            <a:r>
              <a:rPr lang="en-US" sz="9900" dirty="0">
                <a:solidFill>
                  <a:schemeClr val="lt1"/>
                </a:solidFill>
                <a:latin typeface="Roboto"/>
                <a:ea typeface="Roboto"/>
                <a:cs typeface="Roboto"/>
                <a:sym typeface="Roboto"/>
              </a:rPr>
              <a:t> connected by </a:t>
            </a:r>
            <a:r>
              <a:rPr lang="en-US" sz="9900" u="sng" dirty="0">
                <a:solidFill>
                  <a:srgbClr val="5C4471"/>
                </a:solidFill>
                <a:latin typeface="Roboto"/>
                <a:ea typeface="Roboto"/>
                <a:cs typeface="Roboto"/>
                <a:sym typeface="Roboto"/>
              </a:rPr>
              <a:t>hallways</a:t>
            </a:r>
            <a:endParaRPr sz="9900" b="0" i="0" u="none" strike="noStrike" cap="none" dirty="0">
              <a:solidFill>
                <a:srgbClr val="5C4471"/>
              </a:solidFill>
              <a:latin typeface="Roboto"/>
              <a:ea typeface="Roboto"/>
              <a:cs typeface="Roboto"/>
              <a:sym typeface="Roboto"/>
            </a:endParaRPr>
          </a:p>
        </p:txBody>
      </p:sp>
      <p:sp>
        <p:nvSpPr>
          <p:cNvPr id="140" name="Google Shape;140;p3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806549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dirty="0">
                <a:solidFill>
                  <a:schemeClr val="lt1"/>
                </a:solidFill>
                <a:latin typeface="Roboto"/>
                <a:ea typeface="Roboto"/>
                <a:cs typeface="Roboto"/>
                <a:sym typeface="Roboto"/>
              </a:rPr>
              <a:t>The Solution</a:t>
            </a:r>
            <a:endParaRPr sz="3500" b="0" i="0" u="none" strike="noStrike" cap="none" dirty="0">
              <a:solidFill>
                <a:schemeClr val="lt1"/>
              </a:solidFill>
              <a:latin typeface="Roboto"/>
              <a:ea typeface="Roboto"/>
              <a:cs typeface="Roboto"/>
              <a:sym typeface="Roboto"/>
            </a:endParaRPr>
          </a:p>
        </p:txBody>
      </p:sp>
      <p:sp>
        <p:nvSpPr>
          <p:cNvPr id="147" name="Google Shape;147;p3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22</a:t>
            </a:fld>
            <a:endParaRPr/>
          </a:p>
        </p:txBody>
      </p:sp>
      <p:sp>
        <p:nvSpPr>
          <p:cNvPr id="5" name="Google Shape;274;p49">
            <a:extLst>
              <a:ext uri="{FF2B5EF4-FFF2-40B4-BE49-F238E27FC236}">
                <a16:creationId xmlns:a16="http://schemas.microsoft.com/office/drawing/2014/main" id="{C989F074-C6F5-4315-8509-A4082C5335DB}"/>
              </a:ext>
            </a:extLst>
          </p:cNvPr>
          <p:cNvSpPr txBox="1"/>
          <p:nvPr/>
        </p:nvSpPr>
        <p:spPr>
          <a:xfrm>
            <a:off x="1268711"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 sz="29900" b="1" dirty="0">
                <a:solidFill>
                  <a:srgbClr val="FFFFFF"/>
                </a:solidFill>
                <a:latin typeface="Roboto"/>
                <a:ea typeface="Roboto"/>
                <a:cs typeface="Roboto"/>
                <a:sym typeface="Roboto"/>
              </a:rPr>
              <a:t>B</a:t>
            </a:r>
            <a:endParaRPr sz="1300" dirty="0"/>
          </a:p>
          <a:p>
            <a:pPr marL="0" marR="0" lvl="0" indent="0" algn="ctr" rtl="0">
              <a:lnSpc>
                <a:spcPct val="90000"/>
              </a:lnSpc>
              <a:spcBef>
                <a:spcPts val="1900"/>
              </a:spcBef>
              <a:spcAft>
                <a:spcPts val="0"/>
              </a:spcAft>
              <a:buClr>
                <a:srgbClr val="FFFFFF"/>
              </a:buClr>
              <a:buFont typeface="Arial"/>
              <a:buNone/>
            </a:pPr>
            <a:endParaRPr sz="2400" b="0" i="0" u="none" strike="noStrike" cap="none" dirty="0">
              <a:solidFill>
                <a:srgbClr val="FFFFFF"/>
              </a:solidFill>
              <a:latin typeface="Roboto"/>
              <a:ea typeface="Roboto"/>
              <a:cs typeface="Roboto"/>
              <a:sym typeface="Roboto"/>
            </a:endParaRPr>
          </a:p>
        </p:txBody>
      </p:sp>
      <p:sp>
        <p:nvSpPr>
          <p:cNvPr id="6" name="Google Shape;275;p49">
            <a:extLst>
              <a:ext uri="{FF2B5EF4-FFF2-40B4-BE49-F238E27FC236}">
                <a16:creationId xmlns:a16="http://schemas.microsoft.com/office/drawing/2014/main" id="{F6D07097-45E3-415A-B4AC-514A5117460E}"/>
              </a:ext>
            </a:extLst>
          </p:cNvPr>
          <p:cNvSpPr txBox="1"/>
          <p:nvPr/>
        </p:nvSpPr>
        <p:spPr>
          <a:xfrm>
            <a:off x="9464410"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 sz="29900" b="1" dirty="0">
                <a:solidFill>
                  <a:srgbClr val="FFFFFF"/>
                </a:solidFill>
                <a:latin typeface="Roboto"/>
                <a:ea typeface="Roboto"/>
                <a:cs typeface="Roboto"/>
                <a:sym typeface="Roboto"/>
              </a:rPr>
              <a:t>S</a:t>
            </a:r>
            <a:endParaRPr sz="1300" dirty="0"/>
          </a:p>
          <a:p>
            <a:pPr marL="0" marR="0" lvl="0" indent="0" algn="ctr" rtl="0">
              <a:lnSpc>
                <a:spcPct val="90000"/>
              </a:lnSpc>
              <a:spcBef>
                <a:spcPts val="1900"/>
              </a:spcBef>
              <a:spcAft>
                <a:spcPts val="0"/>
              </a:spcAft>
              <a:buClr>
                <a:srgbClr val="FFFFFF"/>
              </a:buClr>
              <a:buFont typeface="Arial"/>
              <a:buNone/>
            </a:pPr>
            <a:endParaRPr sz="2400" b="0" i="0" u="none" strike="noStrike" cap="none" dirty="0">
              <a:solidFill>
                <a:srgbClr val="FFFFFF"/>
              </a:solidFill>
              <a:latin typeface="Roboto"/>
              <a:ea typeface="Roboto"/>
              <a:cs typeface="Roboto"/>
              <a:sym typeface="Roboto"/>
            </a:endParaRPr>
          </a:p>
        </p:txBody>
      </p:sp>
      <p:sp>
        <p:nvSpPr>
          <p:cNvPr id="7" name="Google Shape;276;p49">
            <a:extLst>
              <a:ext uri="{FF2B5EF4-FFF2-40B4-BE49-F238E27FC236}">
                <a16:creationId xmlns:a16="http://schemas.microsoft.com/office/drawing/2014/main" id="{B9EB9C52-8A66-42A4-A3C0-1622DACA944A}"/>
              </a:ext>
            </a:extLst>
          </p:cNvPr>
          <p:cNvSpPr txBox="1"/>
          <p:nvPr/>
        </p:nvSpPr>
        <p:spPr>
          <a:xfrm>
            <a:off x="17655149"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 sz="29900" b="1" dirty="0">
                <a:solidFill>
                  <a:srgbClr val="FFFFFF"/>
                </a:solidFill>
                <a:latin typeface="Roboto"/>
                <a:ea typeface="Roboto"/>
                <a:cs typeface="Roboto"/>
                <a:sym typeface="Roboto"/>
              </a:rPr>
              <a:t>P</a:t>
            </a:r>
            <a:endParaRPr sz="1300" dirty="0"/>
          </a:p>
          <a:p>
            <a:pPr marL="0" marR="0" lvl="0" indent="0" algn="ctr" rtl="0">
              <a:lnSpc>
                <a:spcPct val="90000"/>
              </a:lnSpc>
              <a:spcBef>
                <a:spcPts val="1900"/>
              </a:spcBef>
              <a:spcAft>
                <a:spcPts val="0"/>
              </a:spcAft>
              <a:buClr>
                <a:srgbClr val="FFFFFF"/>
              </a:buClr>
              <a:buFont typeface="Arial"/>
              <a:buNone/>
            </a:pPr>
            <a:endParaRPr sz="2400" b="0" i="0" u="none" strike="noStrike" cap="none"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538088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9"/>
          <p:cNvSpPr txBox="1"/>
          <p:nvPr/>
        </p:nvSpPr>
        <p:spPr>
          <a:xfrm>
            <a:off x="1268711"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 sz="29900" b="1" dirty="0">
                <a:solidFill>
                  <a:srgbClr val="FFFFFF"/>
                </a:solidFill>
                <a:latin typeface="Roboto"/>
                <a:ea typeface="Roboto"/>
                <a:cs typeface="Roboto"/>
                <a:sym typeface="Roboto"/>
              </a:rPr>
              <a:t>B</a:t>
            </a:r>
            <a:endParaRPr sz="1300" dirty="0"/>
          </a:p>
          <a:p>
            <a:pPr marL="0" marR="0" lvl="0" indent="0" algn="ctr" rtl="0">
              <a:lnSpc>
                <a:spcPct val="90000"/>
              </a:lnSpc>
              <a:spcBef>
                <a:spcPts val="1900"/>
              </a:spcBef>
              <a:spcAft>
                <a:spcPts val="0"/>
              </a:spcAft>
              <a:buClr>
                <a:srgbClr val="FFFFFF"/>
              </a:buClr>
              <a:buFont typeface="Arial"/>
              <a:buNone/>
            </a:pPr>
            <a:r>
              <a:rPr lang="en" sz="2400" b="0" i="0" u="none" strike="noStrike" cap="none" dirty="0">
                <a:solidFill>
                  <a:srgbClr val="FFFFFF"/>
                </a:solidFill>
                <a:latin typeface="Roboto"/>
                <a:ea typeface="Roboto"/>
                <a:cs typeface="Roboto"/>
                <a:sym typeface="Roboto"/>
              </a:rPr>
              <a:t>BINARY</a:t>
            </a:r>
            <a:endParaRPr sz="2400" b="0" i="0" u="none" strike="noStrike" cap="none" dirty="0">
              <a:solidFill>
                <a:srgbClr val="FFFFFF"/>
              </a:solidFill>
              <a:latin typeface="Roboto"/>
              <a:ea typeface="Roboto"/>
              <a:cs typeface="Roboto"/>
              <a:sym typeface="Roboto"/>
            </a:endParaRPr>
          </a:p>
        </p:txBody>
      </p:sp>
      <p:sp>
        <p:nvSpPr>
          <p:cNvPr id="275" name="Google Shape;275;p49"/>
          <p:cNvSpPr txBox="1"/>
          <p:nvPr/>
        </p:nvSpPr>
        <p:spPr>
          <a:xfrm>
            <a:off x="9464410"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 sz="29900" b="1" dirty="0">
                <a:solidFill>
                  <a:srgbClr val="FFFFFF"/>
                </a:solidFill>
                <a:latin typeface="Roboto"/>
                <a:ea typeface="Roboto"/>
                <a:cs typeface="Roboto"/>
                <a:sym typeface="Roboto"/>
              </a:rPr>
              <a:t>S</a:t>
            </a:r>
            <a:endParaRPr sz="1300" dirty="0"/>
          </a:p>
          <a:p>
            <a:pPr marL="0" marR="0" lvl="0" indent="0" algn="ctr" rtl="0">
              <a:lnSpc>
                <a:spcPct val="90000"/>
              </a:lnSpc>
              <a:spcBef>
                <a:spcPts val="1900"/>
              </a:spcBef>
              <a:spcAft>
                <a:spcPts val="0"/>
              </a:spcAft>
              <a:buClr>
                <a:srgbClr val="FFFFFF"/>
              </a:buClr>
              <a:buFont typeface="Arial"/>
              <a:buNone/>
            </a:pPr>
            <a:r>
              <a:rPr lang="en" sz="2400" dirty="0">
                <a:solidFill>
                  <a:srgbClr val="FFFFFF"/>
                </a:solidFill>
                <a:latin typeface="Roboto"/>
                <a:ea typeface="Roboto"/>
                <a:cs typeface="Roboto"/>
                <a:sym typeface="Roboto"/>
              </a:rPr>
              <a:t>SPACE</a:t>
            </a:r>
            <a:endParaRPr sz="2400" b="0" i="0" u="none" strike="noStrike" cap="none" dirty="0">
              <a:solidFill>
                <a:srgbClr val="FFFFFF"/>
              </a:solidFill>
              <a:latin typeface="Roboto"/>
              <a:ea typeface="Roboto"/>
              <a:cs typeface="Roboto"/>
              <a:sym typeface="Roboto"/>
            </a:endParaRPr>
          </a:p>
        </p:txBody>
      </p:sp>
      <p:sp>
        <p:nvSpPr>
          <p:cNvPr id="276" name="Google Shape;276;p49"/>
          <p:cNvSpPr txBox="1"/>
          <p:nvPr/>
        </p:nvSpPr>
        <p:spPr>
          <a:xfrm>
            <a:off x="17655149"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 sz="29900" b="1" dirty="0">
                <a:solidFill>
                  <a:srgbClr val="FFFFFF"/>
                </a:solidFill>
                <a:latin typeface="Roboto"/>
                <a:ea typeface="Roboto"/>
                <a:cs typeface="Roboto"/>
                <a:sym typeface="Roboto"/>
              </a:rPr>
              <a:t>P</a:t>
            </a:r>
            <a:endParaRPr sz="1300" dirty="0"/>
          </a:p>
          <a:p>
            <a:pPr marL="0" marR="0" lvl="0" indent="0" algn="ctr" rtl="0">
              <a:lnSpc>
                <a:spcPct val="90000"/>
              </a:lnSpc>
              <a:spcBef>
                <a:spcPts val="1900"/>
              </a:spcBef>
              <a:spcAft>
                <a:spcPts val="0"/>
              </a:spcAft>
              <a:buClr>
                <a:srgbClr val="FFFFFF"/>
              </a:buClr>
              <a:buFont typeface="Arial"/>
              <a:buNone/>
            </a:pPr>
            <a:r>
              <a:rPr lang="en" sz="2400" dirty="0">
                <a:solidFill>
                  <a:srgbClr val="FFFFFF"/>
                </a:solidFill>
                <a:latin typeface="Roboto"/>
                <a:ea typeface="Roboto"/>
                <a:cs typeface="Roboto"/>
                <a:sym typeface="Roboto"/>
              </a:rPr>
              <a:t>PARTITIONING</a:t>
            </a:r>
            <a:endParaRPr sz="2400" b="0" i="0" u="none" strike="noStrike" cap="none" dirty="0">
              <a:solidFill>
                <a:srgbClr val="FFFFFF"/>
              </a:solidFill>
              <a:latin typeface="Roboto"/>
              <a:ea typeface="Roboto"/>
              <a:cs typeface="Roboto"/>
              <a:sym typeface="Roboto"/>
            </a:endParaRPr>
          </a:p>
        </p:txBody>
      </p:sp>
      <p:sp>
        <p:nvSpPr>
          <p:cNvPr id="277" name="Google Shape;277;p4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1306430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8"/>
          <p:cNvSpPr txBox="1"/>
          <p:nvPr/>
        </p:nvSpPr>
        <p:spPr>
          <a:xfrm>
            <a:off x="3998858" y="5718641"/>
            <a:ext cx="27258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US" sz="3600" dirty="0">
                <a:solidFill>
                  <a:srgbClr val="FFFFFF"/>
                </a:solidFill>
                <a:latin typeface="Roboto"/>
                <a:ea typeface="Roboto"/>
                <a:cs typeface="Roboto"/>
                <a:sym typeface="Roboto"/>
              </a:rPr>
              <a:t>Start with the whole area and split it in 2</a:t>
            </a:r>
            <a:endParaRPr sz="3600" dirty="0"/>
          </a:p>
          <a:p>
            <a:pPr marL="0" marR="0" lvl="0" indent="0" algn="l" rtl="0">
              <a:lnSpc>
                <a:spcPct val="130000"/>
              </a:lnSpc>
              <a:spcBef>
                <a:spcPts val="1100"/>
              </a:spcBef>
              <a:spcAft>
                <a:spcPts val="0"/>
              </a:spcAft>
              <a:buClr>
                <a:srgbClr val="FFFFFF"/>
              </a:buClr>
              <a:buFont typeface="Arial"/>
              <a:buNone/>
            </a:pPr>
            <a:r>
              <a:rPr lang="en" sz="1900" dirty="0">
                <a:solidFill>
                  <a:srgbClr val="FFFFFF"/>
                </a:solidFill>
                <a:latin typeface="Roboto"/>
                <a:ea typeface="Roboto"/>
                <a:cs typeface="Roboto"/>
                <a:sym typeface="Roboto"/>
              </a:rPr>
              <a:t>Synergistically reconceptualize multidisciplinary functionalities after empowered innovation.</a:t>
            </a:r>
            <a:endParaRPr sz="1900" dirty="0">
              <a:solidFill>
                <a:srgbClr val="FFFFFF"/>
              </a:solidFill>
              <a:latin typeface="Roboto"/>
              <a:ea typeface="Roboto"/>
              <a:cs typeface="Roboto"/>
              <a:sym typeface="Roboto"/>
            </a:endParaRPr>
          </a:p>
        </p:txBody>
      </p:sp>
      <p:sp>
        <p:nvSpPr>
          <p:cNvPr id="340" name="Google Shape;340;p58"/>
          <p:cNvSpPr txBox="1"/>
          <p:nvPr/>
        </p:nvSpPr>
        <p:spPr>
          <a:xfrm>
            <a:off x="12189300" y="5832941"/>
            <a:ext cx="27258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US" sz="3600" dirty="0">
                <a:solidFill>
                  <a:srgbClr val="FFFFFF"/>
                </a:solidFill>
                <a:latin typeface="Roboto"/>
                <a:ea typeface="Roboto"/>
                <a:cs typeface="Roboto"/>
                <a:sym typeface="Roboto"/>
              </a:rPr>
              <a:t>Keep splitting if necessary</a:t>
            </a:r>
            <a:endParaRPr sz="3600" dirty="0"/>
          </a:p>
          <a:p>
            <a:pPr marL="0" marR="0" lvl="0" indent="0" algn="l" rtl="0">
              <a:lnSpc>
                <a:spcPct val="130000"/>
              </a:lnSpc>
              <a:spcBef>
                <a:spcPts val="1100"/>
              </a:spcBef>
              <a:spcAft>
                <a:spcPts val="0"/>
              </a:spcAft>
              <a:buClr>
                <a:srgbClr val="FFFFFF"/>
              </a:buClr>
              <a:buFont typeface="Arial"/>
              <a:buNone/>
            </a:pPr>
            <a:r>
              <a:rPr lang="en" sz="1900" dirty="0">
                <a:solidFill>
                  <a:srgbClr val="FFFFFF"/>
                </a:solidFill>
                <a:latin typeface="Roboto"/>
                <a:ea typeface="Roboto"/>
                <a:cs typeface="Roboto"/>
                <a:sym typeface="Roboto"/>
              </a:rPr>
              <a:t>Globally morph multidisciplinary services through strategic innovation. Scale go forward materials.</a:t>
            </a:r>
            <a:endParaRPr sz="1900" dirty="0">
              <a:solidFill>
                <a:srgbClr val="FFFFFF"/>
              </a:solidFill>
              <a:latin typeface="Roboto"/>
              <a:ea typeface="Roboto"/>
              <a:cs typeface="Roboto"/>
              <a:sym typeface="Roboto"/>
            </a:endParaRPr>
          </a:p>
        </p:txBody>
      </p:sp>
      <p:sp>
        <p:nvSpPr>
          <p:cNvPr id="341" name="Google Shape;341;p58"/>
          <p:cNvSpPr txBox="1"/>
          <p:nvPr/>
        </p:nvSpPr>
        <p:spPr>
          <a:xfrm>
            <a:off x="20381164" y="5718641"/>
            <a:ext cx="27258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US" sz="3600" dirty="0">
                <a:solidFill>
                  <a:srgbClr val="FFFFFF"/>
                </a:solidFill>
                <a:latin typeface="Roboto"/>
                <a:ea typeface="Roboto"/>
                <a:cs typeface="Roboto"/>
                <a:sym typeface="Roboto"/>
              </a:rPr>
              <a:t>Connect cells with hallways</a:t>
            </a:r>
            <a:endParaRPr sz="3600" dirty="0"/>
          </a:p>
          <a:p>
            <a:pPr marL="0" marR="0" lvl="0" indent="0" algn="l" rtl="0">
              <a:lnSpc>
                <a:spcPct val="130000"/>
              </a:lnSpc>
              <a:spcBef>
                <a:spcPts val="1100"/>
              </a:spcBef>
              <a:spcAft>
                <a:spcPts val="0"/>
              </a:spcAft>
              <a:buClr>
                <a:srgbClr val="FFFFFF"/>
              </a:buClr>
              <a:buFont typeface="Arial"/>
              <a:buNone/>
            </a:pPr>
            <a:r>
              <a:rPr lang="en" sz="1900" dirty="0">
                <a:solidFill>
                  <a:srgbClr val="FFFFFF"/>
                </a:solidFill>
                <a:latin typeface="Roboto"/>
                <a:ea typeface="Roboto"/>
                <a:cs typeface="Roboto"/>
                <a:sym typeface="Roboto"/>
              </a:rPr>
              <a:t>Objectively customize client-centric process improvements. Assertively unleash bricks-and-clicks services. </a:t>
            </a:r>
            <a:endParaRPr sz="1900" dirty="0">
              <a:solidFill>
                <a:srgbClr val="FFFFFF"/>
              </a:solidFill>
              <a:latin typeface="Roboto"/>
              <a:ea typeface="Roboto"/>
              <a:cs typeface="Roboto"/>
              <a:sym typeface="Roboto"/>
            </a:endParaRPr>
          </a:p>
        </p:txBody>
      </p:sp>
      <p:sp>
        <p:nvSpPr>
          <p:cNvPr id="342" name="Google Shape;342;p58"/>
          <p:cNvSpPr txBox="1"/>
          <p:nvPr/>
        </p:nvSpPr>
        <p:spPr>
          <a:xfrm>
            <a:off x="1268711" y="1273641"/>
            <a:ext cx="8186100" cy="2628900"/>
          </a:xfrm>
          <a:prstGeom prst="rect">
            <a:avLst/>
          </a:prstGeom>
          <a:noFill/>
          <a:ln>
            <a:noFill/>
          </a:ln>
        </p:spPr>
        <p:txBody>
          <a:bodyPr spcFirstLastPara="1" wrap="square" lIns="91400" tIns="91400" rIns="91400" bIns="91400" anchor="t" anchorCtr="0">
            <a:noAutofit/>
          </a:bodyPr>
          <a:lstStyle/>
          <a:p>
            <a:pPr lvl="0">
              <a:lnSpc>
                <a:spcPct val="90000"/>
              </a:lnSpc>
              <a:buClr>
                <a:srgbClr val="FFFFFF"/>
              </a:buClr>
            </a:pPr>
            <a:r>
              <a:rPr lang="en-US" sz="5100" dirty="0">
                <a:solidFill>
                  <a:srgbClr val="FFFFFF"/>
                </a:solidFill>
                <a:latin typeface="Roboto"/>
                <a:ea typeface="Roboto"/>
                <a:cs typeface="Roboto"/>
                <a:sym typeface="Roboto"/>
              </a:rPr>
              <a:t>Binary Space Partitioning</a:t>
            </a:r>
          </a:p>
          <a:p>
            <a:pPr lvl="0">
              <a:lnSpc>
                <a:spcPct val="90000"/>
              </a:lnSpc>
              <a:buClr>
                <a:srgbClr val="FFFFFF"/>
              </a:buClr>
            </a:pPr>
            <a:r>
              <a:rPr lang="en-US" sz="5100" dirty="0">
                <a:solidFill>
                  <a:srgbClr val="FFFFFF"/>
                </a:solidFill>
                <a:latin typeface="Roboto"/>
                <a:ea typeface="Roboto"/>
                <a:cs typeface="Roboto"/>
                <a:sym typeface="Roboto"/>
              </a:rPr>
              <a:t>(the good parts)</a:t>
            </a:r>
            <a:endParaRPr lang="en-US" sz="1300" dirty="0"/>
          </a:p>
        </p:txBody>
      </p:sp>
      <p:sp>
        <p:nvSpPr>
          <p:cNvPr id="343" name="Google Shape;343;p58"/>
          <p:cNvSpPr txBox="1"/>
          <p:nvPr/>
        </p:nvSpPr>
        <p:spPr>
          <a:xfrm>
            <a:off x="12192376" y="1159341"/>
            <a:ext cx="10922700" cy="38136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rgbClr val="FFFFFF"/>
              </a:buClr>
              <a:buFont typeface="Arial"/>
              <a:buNone/>
            </a:pPr>
            <a:endParaRPr sz="2400" dirty="0">
              <a:solidFill>
                <a:srgbClr val="FFFFFF"/>
              </a:solidFill>
              <a:latin typeface="Roboto"/>
              <a:ea typeface="Roboto"/>
              <a:cs typeface="Roboto"/>
              <a:sym typeface="Roboto"/>
            </a:endParaRPr>
          </a:p>
        </p:txBody>
      </p:sp>
      <p:sp>
        <p:nvSpPr>
          <p:cNvPr id="344" name="Google Shape;344;p58"/>
          <p:cNvSpPr/>
          <p:nvPr/>
        </p:nvSpPr>
        <p:spPr>
          <a:xfrm>
            <a:off x="10686695" y="5803110"/>
            <a:ext cx="1074000" cy="1059600"/>
          </a:xfrm>
          <a:custGeom>
            <a:avLst/>
            <a:gdLst/>
            <a:ahLst/>
            <a:cxnLst/>
            <a:rect l="l" t="t" r="r" b="b"/>
            <a:pathLst>
              <a:path w="120000" h="120000" extrusionOk="0">
                <a:moveTo>
                  <a:pt x="35358" y="48333"/>
                </a:moveTo>
                <a:lnTo>
                  <a:pt x="27480" y="56481"/>
                </a:lnTo>
                <a:lnTo>
                  <a:pt x="54778" y="84074"/>
                </a:lnTo>
                <a:lnTo>
                  <a:pt x="114137" y="24074"/>
                </a:lnTo>
                <a:lnTo>
                  <a:pt x="106076" y="15000"/>
                </a:lnTo>
                <a:lnTo>
                  <a:pt x="54778" y="66851"/>
                </a:lnTo>
                <a:lnTo>
                  <a:pt x="35358" y="48333"/>
                </a:lnTo>
                <a:close/>
                <a:moveTo>
                  <a:pt x="108458" y="59814"/>
                </a:moveTo>
                <a:cubicBezTo>
                  <a:pt x="108458" y="86481"/>
                  <a:pt x="86656" y="108333"/>
                  <a:pt x="60458" y="108333"/>
                </a:cubicBezTo>
                <a:cubicBezTo>
                  <a:pt x="34259" y="108333"/>
                  <a:pt x="12641" y="86481"/>
                  <a:pt x="12641" y="59814"/>
                </a:cubicBezTo>
                <a:cubicBezTo>
                  <a:pt x="12641" y="33333"/>
                  <a:pt x="34259" y="11481"/>
                  <a:pt x="60458" y="11481"/>
                </a:cubicBezTo>
                <a:cubicBezTo>
                  <a:pt x="65038" y="11481"/>
                  <a:pt x="69618" y="12592"/>
                  <a:pt x="73099" y="13703"/>
                </a:cubicBezTo>
                <a:lnTo>
                  <a:pt x="83358" y="3333"/>
                </a:lnTo>
                <a:cubicBezTo>
                  <a:pt x="75297" y="1111"/>
                  <a:pt x="68519" y="0"/>
                  <a:pt x="60458" y="0"/>
                </a:cubicBezTo>
                <a:cubicBezTo>
                  <a:pt x="27480" y="0"/>
                  <a:pt x="0" y="26481"/>
                  <a:pt x="0" y="59814"/>
                </a:cubicBezTo>
                <a:cubicBezTo>
                  <a:pt x="0" y="93333"/>
                  <a:pt x="27480" y="119814"/>
                  <a:pt x="60458" y="119814"/>
                </a:cubicBezTo>
                <a:cubicBezTo>
                  <a:pt x="93618" y="119814"/>
                  <a:pt x="119816" y="93333"/>
                  <a:pt x="119816" y="59814"/>
                </a:cubicBezTo>
                <a:lnTo>
                  <a:pt x="108458" y="59814"/>
                </a:ln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45" name="Google Shape;345;p58"/>
          <p:cNvSpPr/>
          <p:nvPr/>
        </p:nvSpPr>
        <p:spPr>
          <a:xfrm>
            <a:off x="18556867" y="5803110"/>
            <a:ext cx="1283100" cy="858000"/>
          </a:xfrm>
          <a:custGeom>
            <a:avLst/>
            <a:gdLst/>
            <a:ahLst/>
            <a:cxnLst/>
            <a:rect l="l" t="t" r="r" b="b"/>
            <a:pathLst>
              <a:path w="120000" h="120000" extrusionOk="0">
                <a:moveTo>
                  <a:pt x="96152" y="45572"/>
                </a:moveTo>
                <a:cubicBezTo>
                  <a:pt x="93248" y="19923"/>
                  <a:pt x="77961" y="0"/>
                  <a:pt x="59923" y="0"/>
                </a:cubicBezTo>
                <a:cubicBezTo>
                  <a:pt x="45707" y="0"/>
                  <a:pt x="33324" y="12824"/>
                  <a:pt x="26598" y="29770"/>
                </a:cubicBezTo>
                <a:cubicBezTo>
                  <a:pt x="11464" y="32748"/>
                  <a:pt x="0" y="51297"/>
                  <a:pt x="0" y="75572"/>
                </a:cubicBezTo>
                <a:cubicBezTo>
                  <a:pt x="0" y="99847"/>
                  <a:pt x="13299" y="119770"/>
                  <a:pt x="29503" y="119770"/>
                </a:cubicBezTo>
                <a:lnTo>
                  <a:pt x="94165" y="119770"/>
                </a:lnTo>
                <a:cubicBezTo>
                  <a:pt x="108535" y="119770"/>
                  <a:pt x="119847" y="102595"/>
                  <a:pt x="119847" y="82671"/>
                </a:cubicBezTo>
                <a:cubicBezTo>
                  <a:pt x="119847" y="62748"/>
                  <a:pt x="109452" y="46946"/>
                  <a:pt x="96152" y="45572"/>
                </a:cubicBezTo>
                <a:close/>
                <a:moveTo>
                  <a:pt x="94165" y="103969"/>
                </a:moveTo>
                <a:lnTo>
                  <a:pt x="29503" y="103969"/>
                </a:lnTo>
                <a:cubicBezTo>
                  <a:pt x="18955" y="103969"/>
                  <a:pt x="9477" y="91832"/>
                  <a:pt x="9477" y="75572"/>
                </a:cubicBezTo>
                <a:cubicBezTo>
                  <a:pt x="9477" y="59083"/>
                  <a:pt x="18955" y="45572"/>
                  <a:pt x="29503" y="45572"/>
                </a:cubicBezTo>
                <a:lnTo>
                  <a:pt x="33324" y="45572"/>
                </a:lnTo>
                <a:cubicBezTo>
                  <a:pt x="37146" y="28396"/>
                  <a:pt x="47541" y="15572"/>
                  <a:pt x="59923" y="15572"/>
                </a:cubicBezTo>
                <a:cubicBezTo>
                  <a:pt x="74140" y="15572"/>
                  <a:pt x="87592" y="34122"/>
                  <a:pt x="87592" y="55648"/>
                </a:cubicBezTo>
                <a:lnTo>
                  <a:pt x="87592" y="59770"/>
                </a:lnTo>
                <a:lnTo>
                  <a:pt x="94165" y="59770"/>
                </a:lnTo>
                <a:cubicBezTo>
                  <a:pt x="102726" y="59770"/>
                  <a:pt x="109452" y="69847"/>
                  <a:pt x="109452" y="82671"/>
                </a:cubicBezTo>
                <a:cubicBezTo>
                  <a:pt x="109452" y="95496"/>
                  <a:pt x="102726" y="103969"/>
                  <a:pt x="94165" y="103969"/>
                </a:cubicBez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46" name="Google Shape;346;p58"/>
          <p:cNvSpPr/>
          <p:nvPr/>
        </p:nvSpPr>
        <p:spPr>
          <a:xfrm>
            <a:off x="2732451" y="5718641"/>
            <a:ext cx="1052100" cy="1052100"/>
          </a:xfrm>
          <a:custGeom>
            <a:avLst/>
            <a:gdLst/>
            <a:ahLst/>
            <a:cxnLst/>
            <a:rect l="l" t="t" r="r" b="b"/>
            <a:pathLst>
              <a:path w="120000" h="120000" extrusionOk="0">
                <a:moveTo>
                  <a:pt x="47871" y="86726"/>
                </a:moveTo>
                <a:lnTo>
                  <a:pt x="83291" y="59248"/>
                </a:lnTo>
                <a:lnTo>
                  <a:pt x="47871" y="33059"/>
                </a:lnTo>
                <a:lnTo>
                  <a:pt x="47871" y="86726"/>
                </a:lnTo>
                <a:close/>
                <a:moveTo>
                  <a:pt x="59248" y="0"/>
                </a:moveTo>
                <a:cubicBezTo>
                  <a:pt x="27477" y="0"/>
                  <a:pt x="0" y="26833"/>
                  <a:pt x="0" y="59248"/>
                </a:cubicBezTo>
                <a:cubicBezTo>
                  <a:pt x="0" y="91878"/>
                  <a:pt x="26833" y="119785"/>
                  <a:pt x="59248" y="119785"/>
                </a:cubicBezTo>
                <a:cubicBezTo>
                  <a:pt x="91878" y="119785"/>
                  <a:pt x="119785" y="91878"/>
                  <a:pt x="119785" y="59248"/>
                </a:cubicBezTo>
                <a:cubicBezTo>
                  <a:pt x="119785" y="26833"/>
                  <a:pt x="92522" y="0"/>
                  <a:pt x="59248" y="0"/>
                </a:cubicBezTo>
                <a:close/>
                <a:moveTo>
                  <a:pt x="59248" y="107334"/>
                </a:moveTo>
                <a:cubicBezTo>
                  <a:pt x="33059" y="107334"/>
                  <a:pt x="12665" y="85652"/>
                  <a:pt x="12665" y="59248"/>
                </a:cubicBezTo>
                <a:cubicBezTo>
                  <a:pt x="12665" y="33059"/>
                  <a:pt x="33059" y="11377"/>
                  <a:pt x="59248" y="11377"/>
                </a:cubicBezTo>
                <a:cubicBezTo>
                  <a:pt x="85652" y="11377"/>
                  <a:pt x="107334" y="33059"/>
                  <a:pt x="107334" y="59248"/>
                </a:cubicBezTo>
                <a:cubicBezTo>
                  <a:pt x="107334" y="85652"/>
                  <a:pt x="85652" y="107334"/>
                  <a:pt x="59248" y="107334"/>
                </a:cubicBez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47" name="Google Shape;347;p58"/>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1216468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dirty="0">
                <a:solidFill>
                  <a:schemeClr val="lt1"/>
                </a:solidFill>
                <a:latin typeface="Roboto"/>
                <a:ea typeface="Roboto"/>
                <a:cs typeface="Roboto"/>
                <a:sym typeface="Roboto"/>
              </a:rPr>
              <a:t>Editor explanation and run demo</a:t>
            </a:r>
            <a:endParaRPr sz="3500" b="0" i="0" u="none" strike="noStrike" cap="none" dirty="0">
              <a:solidFill>
                <a:schemeClr val="lt1"/>
              </a:solidFill>
              <a:latin typeface="Roboto"/>
              <a:ea typeface="Roboto"/>
              <a:cs typeface="Roboto"/>
              <a:sym typeface="Roboto"/>
            </a:endParaRPr>
          </a:p>
        </p:txBody>
      </p:sp>
      <p:sp>
        <p:nvSpPr>
          <p:cNvPr id="139" name="Google Shape;139;p31"/>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9900" dirty="0">
                <a:solidFill>
                  <a:schemeClr val="lt1"/>
                </a:solidFill>
                <a:latin typeface="Roboto"/>
                <a:ea typeface="Roboto"/>
                <a:cs typeface="Roboto"/>
                <a:sym typeface="Roboto"/>
              </a:rPr>
              <a:t>How do we implement it?</a:t>
            </a:r>
            <a:endParaRPr sz="9900" b="0" i="0" u="none" strike="noStrike" cap="none" dirty="0">
              <a:solidFill>
                <a:schemeClr val="lt1"/>
              </a:solidFill>
              <a:latin typeface="Roboto"/>
              <a:ea typeface="Roboto"/>
              <a:cs typeface="Roboto"/>
              <a:sym typeface="Roboto"/>
            </a:endParaRPr>
          </a:p>
        </p:txBody>
      </p:sp>
      <p:sp>
        <p:nvSpPr>
          <p:cNvPr id="140" name="Google Shape;140;p3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2085450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9"/>
          <p:cNvSpPr txBox="1"/>
          <p:nvPr/>
        </p:nvSpPr>
        <p:spPr>
          <a:xfrm>
            <a:off x="1268710" y="1270417"/>
            <a:ext cx="14824729" cy="61164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b="0" i="0" u="none" strike="noStrike" cap="none" dirty="0">
                <a:solidFill>
                  <a:schemeClr val="lt1"/>
                </a:solidFill>
                <a:latin typeface="Roboto"/>
                <a:ea typeface="Roboto"/>
                <a:cs typeface="Roboto"/>
                <a:sym typeface="Roboto"/>
              </a:rPr>
              <a:t>Assembling new levels</a:t>
            </a:r>
          </a:p>
          <a:p>
            <a:pPr marL="0" marR="0" lvl="0" indent="0" algn="l" rtl="0">
              <a:lnSpc>
                <a:spcPct val="90000"/>
              </a:lnSpc>
              <a:spcBef>
                <a:spcPts val="0"/>
              </a:spcBef>
              <a:spcAft>
                <a:spcPts val="0"/>
              </a:spcAft>
              <a:buClr>
                <a:schemeClr val="lt1"/>
              </a:buClr>
              <a:buFont typeface="Arial"/>
              <a:buNone/>
            </a:pPr>
            <a:r>
              <a:rPr lang="en-US" sz="9900" b="0" i="0" u="none" strike="noStrike" cap="none" dirty="0">
                <a:solidFill>
                  <a:schemeClr val="lt1"/>
                </a:solidFill>
                <a:latin typeface="Roboto"/>
                <a:ea typeface="Roboto"/>
                <a:cs typeface="Roboto"/>
                <a:sym typeface="Roboto"/>
              </a:rPr>
              <a:t>with </a:t>
            </a:r>
            <a:r>
              <a:rPr lang="en-US" sz="9900" b="1" i="0" u="none" strike="noStrike" cap="none" dirty="0">
                <a:solidFill>
                  <a:srgbClr val="48BABD"/>
                </a:solidFill>
                <a:latin typeface="Roboto"/>
                <a:ea typeface="Roboto"/>
                <a:cs typeface="Roboto"/>
                <a:sym typeface="Roboto"/>
              </a:rPr>
              <a:t>n-grams</a:t>
            </a:r>
          </a:p>
        </p:txBody>
      </p:sp>
      <p:sp>
        <p:nvSpPr>
          <p:cNvPr id="126" name="Google Shape;126;p2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1549642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p:nvPr/>
        </p:nvSpPr>
        <p:spPr>
          <a:xfrm>
            <a:off x="1268711" y="11519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b="0" i="0" u="none" strike="noStrike" cap="none">
                <a:solidFill>
                  <a:schemeClr val="lt1"/>
                </a:solidFill>
                <a:latin typeface="Roboto"/>
                <a:ea typeface="Roboto"/>
                <a:cs typeface="Roboto"/>
                <a:sym typeface="Roboto"/>
              </a:rPr>
              <a:t>Problem</a:t>
            </a:r>
            <a:endParaRPr sz="3500" b="0" i="0" u="none" strike="noStrike" cap="none">
              <a:solidFill>
                <a:schemeClr val="lt1"/>
              </a:solidFill>
              <a:latin typeface="Roboto"/>
              <a:ea typeface="Roboto"/>
              <a:cs typeface="Roboto"/>
              <a:sym typeface="Roboto"/>
            </a:endParaRPr>
          </a:p>
        </p:txBody>
      </p:sp>
      <p:sp>
        <p:nvSpPr>
          <p:cNvPr id="139" name="Google Shape;139;p31"/>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dirty="0">
                <a:solidFill>
                  <a:schemeClr val="lt1"/>
                </a:solidFill>
                <a:latin typeface="Roboto"/>
                <a:ea typeface="Roboto"/>
                <a:cs typeface="Roboto"/>
                <a:sym typeface="Roboto"/>
              </a:rPr>
              <a:t>We’d like to </a:t>
            </a:r>
            <a:r>
              <a:rPr lang="en-US" sz="9900" u="sng" dirty="0">
                <a:solidFill>
                  <a:srgbClr val="48BABD"/>
                </a:solidFill>
                <a:latin typeface="Roboto"/>
                <a:ea typeface="Roboto"/>
                <a:cs typeface="Roboto"/>
                <a:sym typeface="Roboto"/>
              </a:rPr>
              <a:t>imitate</a:t>
            </a:r>
            <a:r>
              <a:rPr lang="en-US" sz="9900" dirty="0">
                <a:solidFill>
                  <a:schemeClr val="lt1"/>
                </a:solidFill>
                <a:latin typeface="Roboto"/>
                <a:ea typeface="Roboto"/>
                <a:cs typeface="Roboto"/>
                <a:sym typeface="Roboto"/>
              </a:rPr>
              <a:t> a level designer’s </a:t>
            </a:r>
            <a:r>
              <a:rPr lang="en-US" sz="9900" u="sng" dirty="0">
                <a:solidFill>
                  <a:srgbClr val="5C4471"/>
                </a:solidFill>
                <a:latin typeface="Roboto"/>
                <a:ea typeface="Roboto"/>
                <a:cs typeface="Roboto"/>
                <a:sym typeface="Roboto"/>
              </a:rPr>
              <a:t>style</a:t>
            </a:r>
            <a:endParaRPr sz="9900" b="0" i="0" u="none" strike="noStrike" cap="none" dirty="0">
              <a:solidFill>
                <a:srgbClr val="5C4471"/>
              </a:solidFill>
              <a:latin typeface="Roboto"/>
              <a:ea typeface="Roboto"/>
              <a:cs typeface="Roboto"/>
              <a:sym typeface="Roboto"/>
            </a:endParaRPr>
          </a:p>
        </p:txBody>
      </p:sp>
      <p:sp>
        <p:nvSpPr>
          <p:cNvPr id="140" name="Google Shape;140;p3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1857820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0"/>
          <p:cNvSpPr txBox="1"/>
          <p:nvPr/>
        </p:nvSpPr>
        <p:spPr>
          <a:xfrm>
            <a:off x="1268710" y="1045040"/>
            <a:ext cx="10923289" cy="7253139"/>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US" sz="5100" dirty="0">
                <a:solidFill>
                  <a:srgbClr val="FFFFFF"/>
                </a:solidFill>
                <a:latin typeface="Roboto"/>
                <a:ea typeface="Roboto"/>
                <a:cs typeface="Roboto"/>
                <a:sym typeface="Roboto"/>
              </a:rPr>
              <a:t>N-gram for level generation</a:t>
            </a:r>
          </a:p>
          <a:p>
            <a:pPr marL="0" marR="0" lvl="0" indent="0" algn="l" rtl="0">
              <a:lnSpc>
                <a:spcPct val="90000"/>
              </a:lnSpc>
              <a:spcBef>
                <a:spcPts val="0"/>
              </a:spcBef>
              <a:spcAft>
                <a:spcPts val="0"/>
              </a:spcAft>
              <a:buClr>
                <a:srgbClr val="FFFFFF"/>
              </a:buClr>
              <a:buFont typeface="Arial"/>
              <a:buNone/>
            </a:pPr>
            <a:r>
              <a:rPr lang="en-US" sz="5100" i="1" dirty="0">
                <a:solidFill>
                  <a:srgbClr val="FFFFFF"/>
                </a:solidFill>
                <a:latin typeface="Roboto"/>
                <a:ea typeface="Roboto"/>
                <a:cs typeface="Roboto"/>
                <a:sym typeface="Roboto"/>
              </a:rPr>
              <a:t>(or how to create a quattro </a:t>
            </a:r>
            <a:r>
              <a:rPr lang="en-US" sz="5100" i="1" dirty="0" err="1">
                <a:solidFill>
                  <a:srgbClr val="FFFFFF"/>
                </a:solidFill>
                <a:latin typeface="Roboto"/>
                <a:ea typeface="Roboto"/>
                <a:cs typeface="Roboto"/>
                <a:sym typeface="Roboto"/>
              </a:rPr>
              <a:t>stagioni</a:t>
            </a:r>
            <a:r>
              <a:rPr lang="en-US" sz="5100" i="1" dirty="0">
                <a:solidFill>
                  <a:srgbClr val="FFFFFF"/>
                </a:solidFill>
                <a:latin typeface="Roboto"/>
                <a:ea typeface="Roboto"/>
                <a:cs typeface="Roboto"/>
                <a:sym typeface="Roboto"/>
              </a:rPr>
              <a:t>)</a:t>
            </a:r>
            <a:endParaRPr sz="1300" i="1" dirty="0"/>
          </a:p>
          <a:p>
            <a:pPr marL="0" marR="0" lvl="0" indent="0" algn="l" rtl="0">
              <a:lnSpc>
                <a:spcPct val="130000"/>
              </a:lnSpc>
              <a:spcBef>
                <a:spcPts val="2900"/>
              </a:spcBef>
              <a:spcAft>
                <a:spcPts val="0"/>
              </a:spcAft>
              <a:buClr>
                <a:srgbClr val="FFFFFF"/>
              </a:buClr>
              <a:buFont typeface="Arial"/>
              <a:buNone/>
            </a:pPr>
            <a:endParaRPr sz="2400" dirty="0">
              <a:solidFill>
                <a:srgbClr val="FFFFFF"/>
              </a:solidFill>
              <a:latin typeface="Roboto"/>
              <a:ea typeface="Roboto"/>
              <a:cs typeface="Roboto"/>
              <a:sym typeface="Roboto"/>
            </a:endParaRPr>
          </a:p>
        </p:txBody>
      </p:sp>
      <p:sp>
        <p:nvSpPr>
          <p:cNvPr id="365" name="Google Shape;365;p60"/>
          <p:cNvSpPr txBox="1"/>
          <p:nvPr/>
        </p:nvSpPr>
        <p:spPr>
          <a:xfrm>
            <a:off x="14927653" y="1273641"/>
            <a:ext cx="8186100" cy="26289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3500" dirty="0">
                <a:solidFill>
                  <a:srgbClr val="FFFFFF"/>
                </a:solidFill>
                <a:latin typeface="Roboto"/>
                <a:ea typeface="Roboto"/>
                <a:cs typeface="Roboto"/>
                <a:sym typeface="Roboto"/>
              </a:rPr>
              <a:t>Serialize your levels into slices</a:t>
            </a:r>
            <a:endParaRPr sz="1300" dirty="0"/>
          </a:p>
        </p:txBody>
      </p:sp>
      <p:sp>
        <p:nvSpPr>
          <p:cNvPr id="366" name="Google Shape;366;p60"/>
          <p:cNvSpPr txBox="1"/>
          <p:nvPr/>
        </p:nvSpPr>
        <p:spPr>
          <a:xfrm>
            <a:off x="14927653" y="4042157"/>
            <a:ext cx="8186100" cy="22164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US" sz="3500" dirty="0">
                <a:solidFill>
                  <a:srgbClr val="FFFFFF"/>
                </a:solidFill>
                <a:latin typeface="Roboto"/>
                <a:ea typeface="Roboto"/>
                <a:cs typeface="Roboto"/>
                <a:sym typeface="Roboto"/>
              </a:rPr>
              <a:t>Transform those slices into an abstract version of letter, syllable, or word</a:t>
            </a:r>
            <a:endParaRPr sz="1300" u="sng" dirty="0"/>
          </a:p>
        </p:txBody>
      </p:sp>
      <p:sp>
        <p:nvSpPr>
          <p:cNvPr id="367" name="Google Shape;367;p60"/>
          <p:cNvSpPr txBox="1"/>
          <p:nvPr/>
        </p:nvSpPr>
        <p:spPr>
          <a:xfrm>
            <a:off x="14927653" y="6809799"/>
            <a:ext cx="8186100" cy="27189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US" sz="3500" dirty="0">
                <a:solidFill>
                  <a:srgbClr val="FFFFFF"/>
                </a:solidFill>
                <a:latin typeface="Roboto"/>
                <a:ea typeface="Roboto"/>
                <a:cs typeface="Roboto"/>
                <a:sym typeface="Roboto"/>
              </a:rPr>
              <a:t>Train the system using a trigram</a:t>
            </a:r>
            <a:endParaRPr sz="1300" dirty="0"/>
          </a:p>
        </p:txBody>
      </p:sp>
      <p:sp>
        <p:nvSpPr>
          <p:cNvPr id="368" name="Google Shape;368;p60"/>
          <p:cNvSpPr/>
          <p:nvPr/>
        </p:nvSpPr>
        <p:spPr>
          <a:xfrm>
            <a:off x="13368589" y="4090678"/>
            <a:ext cx="1074000" cy="1059600"/>
          </a:xfrm>
          <a:custGeom>
            <a:avLst/>
            <a:gdLst/>
            <a:ahLst/>
            <a:cxnLst/>
            <a:rect l="l" t="t" r="r" b="b"/>
            <a:pathLst>
              <a:path w="120000" h="120000" extrusionOk="0">
                <a:moveTo>
                  <a:pt x="35358" y="48333"/>
                </a:moveTo>
                <a:lnTo>
                  <a:pt x="27480" y="56481"/>
                </a:lnTo>
                <a:lnTo>
                  <a:pt x="54778" y="84074"/>
                </a:lnTo>
                <a:lnTo>
                  <a:pt x="114137" y="24074"/>
                </a:lnTo>
                <a:lnTo>
                  <a:pt x="106076" y="15000"/>
                </a:lnTo>
                <a:lnTo>
                  <a:pt x="54778" y="66851"/>
                </a:lnTo>
                <a:lnTo>
                  <a:pt x="35358" y="48333"/>
                </a:lnTo>
                <a:close/>
                <a:moveTo>
                  <a:pt x="108458" y="59814"/>
                </a:moveTo>
                <a:cubicBezTo>
                  <a:pt x="108458" y="86481"/>
                  <a:pt x="86656" y="108333"/>
                  <a:pt x="60458" y="108333"/>
                </a:cubicBezTo>
                <a:cubicBezTo>
                  <a:pt x="34259" y="108333"/>
                  <a:pt x="12641" y="86481"/>
                  <a:pt x="12641" y="59814"/>
                </a:cubicBezTo>
                <a:cubicBezTo>
                  <a:pt x="12641" y="33333"/>
                  <a:pt x="34259" y="11481"/>
                  <a:pt x="60458" y="11481"/>
                </a:cubicBezTo>
                <a:cubicBezTo>
                  <a:pt x="65038" y="11481"/>
                  <a:pt x="69618" y="12592"/>
                  <a:pt x="73099" y="13703"/>
                </a:cubicBezTo>
                <a:lnTo>
                  <a:pt x="83358" y="3333"/>
                </a:lnTo>
                <a:cubicBezTo>
                  <a:pt x="75297" y="1111"/>
                  <a:pt x="68519" y="0"/>
                  <a:pt x="60458" y="0"/>
                </a:cubicBezTo>
                <a:cubicBezTo>
                  <a:pt x="27480" y="0"/>
                  <a:pt x="0" y="26481"/>
                  <a:pt x="0" y="59814"/>
                </a:cubicBezTo>
                <a:cubicBezTo>
                  <a:pt x="0" y="93333"/>
                  <a:pt x="27480" y="119814"/>
                  <a:pt x="60458" y="119814"/>
                </a:cubicBezTo>
                <a:cubicBezTo>
                  <a:pt x="93618" y="119814"/>
                  <a:pt x="119816" y="93333"/>
                  <a:pt x="119816" y="59814"/>
                </a:cubicBezTo>
                <a:lnTo>
                  <a:pt x="108458" y="59814"/>
                </a:ln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dirty="0">
              <a:solidFill>
                <a:schemeClr val="dk1"/>
              </a:solidFill>
              <a:latin typeface="Calibri"/>
              <a:ea typeface="Calibri"/>
              <a:cs typeface="Calibri"/>
              <a:sym typeface="Calibri"/>
            </a:endParaRPr>
          </a:p>
        </p:txBody>
      </p:sp>
      <p:sp>
        <p:nvSpPr>
          <p:cNvPr id="370" name="Google Shape;370;p60"/>
          <p:cNvSpPr/>
          <p:nvPr/>
        </p:nvSpPr>
        <p:spPr>
          <a:xfrm>
            <a:off x="13368589" y="1535825"/>
            <a:ext cx="1052100" cy="1052100"/>
          </a:xfrm>
          <a:custGeom>
            <a:avLst/>
            <a:gdLst/>
            <a:ahLst/>
            <a:cxnLst/>
            <a:rect l="l" t="t" r="r" b="b"/>
            <a:pathLst>
              <a:path w="120000" h="120000" extrusionOk="0">
                <a:moveTo>
                  <a:pt x="47871" y="86726"/>
                </a:moveTo>
                <a:lnTo>
                  <a:pt x="83291" y="59248"/>
                </a:lnTo>
                <a:lnTo>
                  <a:pt x="47871" y="33059"/>
                </a:lnTo>
                <a:lnTo>
                  <a:pt x="47871" y="86726"/>
                </a:lnTo>
                <a:close/>
                <a:moveTo>
                  <a:pt x="59248" y="0"/>
                </a:moveTo>
                <a:cubicBezTo>
                  <a:pt x="27477" y="0"/>
                  <a:pt x="0" y="26833"/>
                  <a:pt x="0" y="59248"/>
                </a:cubicBezTo>
                <a:cubicBezTo>
                  <a:pt x="0" y="91878"/>
                  <a:pt x="26833" y="119785"/>
                  <a:pt x="59248" y="119785"/>
                </a:cubicBezTo>
                <a:cubicBezTo>
                  <a:pt x="91878" y="119785"/>
                  <a:pt x="119785" y="91878"/>
                  <a:pt x="119785" y="59248"/>
                </a:cubicBezTo>
                <a:cubicBezTo>
                  <a:pt x="119785" y="26833"/>
                  <a:pt x="92522" y="0"/>
                  <a:pt x="59248" y="0"/>
                </a:cubicBezTo>
                <a:close/>
                <a:moveTo>
                  <a:pt x="59248" y="107334"/>
                </a:moveTo>
                <a:cubicBezTo>
                  <a:pt x="33059" y="107334"/>
                  <a:pt x="12665" y="85652"/>
                  <a:pt x="12665" y="59248"/>
                </a:cubicBezTo>
                <a:cubicBezTo>
                  <a:pt x="12665" y="33059"/>
                  <a:pt x="33059" y="11377"/>
                  <a:pt x="59248" y="11377"/>
                </a:cubicBezTo>
                <a:cubicBezTo>
                  <a:pt x="85652" y="11377"/>
                  <a:pt x="107334" y="33059"/>
                  <a:pt x="107334" y="59248"/>
                </a:cubicBezTo>
                <a:cubicBezTo>
                  <a:pt x="107334" y="85652"/>
                  <a:pt x="85652" y="107334"/>
                  <a:pt x="59248" y="107334"/>
                </a:cubicBez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71" name="Google Shape;371;p6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28</a:t>
            </a:fld>
            <a:endParaRPr/>
          </a:p>
        </p:txBody>
      </p:sp>
      <p:sp>
        <p:nvSpPr>
          <p:cNvPr id="11" name="Google Shape;819;p79">
            <a:extLst>
              <a:ext uri="{FF2B5EF4-FFF2-40B4-BE49-F238E27FC236}">
                <a16:creationId xmlns:a16="http://schemas.microsoft.com/office/drawing/2014/main" id="{0C94EB1A-E7C6-4D12-B6C8-86F45A1D1C90}"/>
              </a:ext>
            </a:extLst>
          </p:cNvPr>
          <p:cNvSpPr/>
          <p:nvPr/>
        </p:nvSpPr>
        <p:spPr>
          <a:xfrm>
            <a:off x="13346689" y="6714648"/>
            <a:ext cx="1052100" cy="1354931"/>
          </a:xfrm>
          <a:custGeom>
            <a:avLst/>
            <a:gdLst/>
            <a:ahLst/>
            <a:cxnLst/>
            <a:rect l="l" t="t" r="r" b="b"/>
            <a:pathLst>
              <a:path w="120000" h="120000" extrusionOk="0">
                <a:moveTo>
                  <a:pt x="60542" y="15490"/>
                </a:moveTo>
                <a:lnTo>
                  <a:pt x="60542" y="0"/>
                </a:lnTo>
                <a:lnTo>
                  <a:pt x="30135" y="21764"/>
                </a:lnTo>
                <a:lnTo>
                  <a:pt x="60542" y="43725"/>
                </a:lnTo>
                <a:lnTo>
                  <a:pt x="60542" y="27058"/>
                </a:lnTo>
                <a:cubicBezTo>
                  <a:pt x="84977" y="27058"/>
                  <a:pt x="105067" y="41568"/>
                  <a:pt x="105067" y="59411"/>
                </a:cubicBezTo>
                <a:cubicBezTo>
                  <a:pt x="105067" y="64509"/>
                  <a:pt x="102352" y="70784"/>
                  <a:pt x="99366" y="74901"/>
                </a:cubicBezTo>
                <a:lnTo>
                  <a:pt x="111040" y="83333"/>
                </a:lnTo>
                <a:cubicBezTo>
                  <a:pt x="116742" y="76078"/>
                  <a:pt x="119728" y="68627"/>
                  <a:pt x="119728" y="59411"/>
                </a:cubicBezTo>
                <a:cubicBezTo>
                  <a:pt x="119728" y="35294"/>
                  <a:pt x="93665" y="15490"/>
                  <a:pt x="60542" y="15490"/>
                </a:cubicBezTo>
                <a:close/>
                <a:moveTo>
                  <a:pt x="60542" y="92745"/>
                </a:moveTo>
                <a:cubicBezTo>
                  <a:pt x="34479" y="92745"/>
                  <a:pt x="14389" y="77058"/>
                  <a:pt x="14389" y="59411"/>
                </a:cubicBezTo>
                <a:cubicBezTo>
                  <a:pt x="14389" y="54117"/>
                  <a:pt x="17104" y="48823"/>
                  <a:pt x="20090" y="44705"/>
                </a:cubicBezTo>
                <a:lnTo>
                  <a:pt x="8416" y="36470"/>
                </a:lnTo>
                <a:cubicBezTo>
                  <a:pt x="2714" y="43725"/>
                  <a:pt x="0" y="50980"/>
                  <a:pt x="0" y="59411"/>
                </a:cubicBezTo>
                <a:cubicBezTo>
                  <a:pt x="0" y="83333"/>
                  <a:pt x="27420" y="103137"/>
                  <a:pt x="60542" y="103137"/>
                </a:cubicBezTo>
                <a:lnTo>
                  <a:pt x="60542" y="119803"/>
                </a:lnTo>
                <a:lnTo>
                  <a:pt x="89321" y="97843"/>
                </a:lnTo>
                <a:lnTo>
                  <a:pt x="60542" y="76078"/>
                </a:lnTo>
                <a:lnTo>
                  <a:pt x="60542" y="92745"/>
                </a:lnTo>
                <a:close/>
              </a:path>
            </a:pathLst>
          </a:custGeom>
          <a:solidFill>
            <a:schemeClr val="bg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dirty="0">
              <a:solidFill>
                <a:schemeClr val="bg1"/>
              </a:solidFill>
              <a:latin typeface="Calibri"/>
              <a:ea typeface="Calibri"/>
              <a:cs typeface="Calibri"/>
              <a:sym typeface="Calibri"/>
            </a:endParaRPr>
          </a:p>
        </p:txBody>
      </p:sp>
      <p:sp>
        <p:nvSpPr>
          <p:cNvPr id="10" name="Google Shape;367;p60">
            <a:extLst>
              <a:ext uri="{FF2B5EF4-FFF2-40B4-BE49-F238E27FC236}">
                <a16:creationId xmlns:a16="http://schemas.microsoft.com/office/drawing/2014/main" id="{8D8A1003-2A19-490C-8D11-4B7D0E85F0AE}"/>
              </a:ext>
            </a:extLst>
          </p:cNvPr>
          <p:cNvSpPr txBox="1"/>
          <p:nvPr/>
        </p:nvSpPr>
        <p:spPr>
          <a:xfrm>
            <a:off x="14920033" y="9911139"/>
            <a:ext cx="8186100" cy="27189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US" sz="3500" dirty="0">
                <a:solidFill>
                  <a:srgbClr val="FFFFFF"/>
                </a:solidFill>
                <a:latin typeface="Roboto"/>
                <a:ea typeface="Roboto"/>
                <a:cs typeface="Roboto"/>
                <a:sym typeface="Roboto"/>
              </a:rPr>
              <a:t>Enjoy your freshly baked level</a:t>
            </a:r>
            <a:endParaRPr sz="1300" dirty="0"/>
          </a:p>
          <a:p>
            <a:pPr marL="0" marR="0" lvl="0" indent="0" algn="l" rtl="0">
              <a:lnSpc>
                <a:spcPct val="130000"/>
              </a:lnSpc>
              <a:spcBef>
                <a:spcPts val="1600"/>
              </a:spcBef>
              <a:spcAft>
                <a:spcPts val="0"/>
              </a:spcAft>
              <a:buClr>
                <a:srgbClr val="FFFFFF"/>
              </a:buClr>
              <a:buFont typeface="Arial"/>
              <a:buNone/>
            </a:pPr>
            <a:endParaRPr sz="2400" dirty="0">
              <a:solidFill>
                <a:srgbClr val="FFFFFF"/>
              </a:solidFill>
              <a:latin typeface="Roboto"/>
              <a:ea typeface="Roboto"/>
              <a:cs typeface="Roboto"/>
              <a:sym typeface="Roboto"/>
            </a:endParaRPr>
          </a:p>
        </p:txBody>
      </p:sp>
      <p:sp>
        <p:nvSpPr>
          <p:cNvPr id="12" name="Google Shape;819;p79">
            <a:extLst>
              <a:ext uri="{FF2B5EF4-FFF2-40B4-BE49-F238E27FC236}">
                <a16:creationId xmlns:a16="http://schemas.microsoft.com/office/drawing/2014/main" id="{20520BE8-A3E4-4622-9146-C68FE662B8DE}"/>
              </a:ext>
            </a:extLst>
          </p:cNvPr>
          <p:cNvSpPr/>
          <p:nvPr/>
        </p:nvSpPr>
        <p:spPr>
          <a:xfrm>
            <a:off x="13339069" y="9701688"/>
            <a:ext cx="1052100" cy="1354931"/>
          </a:xfrm>
          <a:custGeom>
            <a:avLst/>
            <a:gdLst/>
            <a:ahLst/>
            <a:cxnLst/>
            <a:rect l="l" t="t" r="r" b="b"/>
            <a:pathLst>
              <a:path w="120000" h="120000" extrusionOk="0">
                <a:moveTo>
                  <a:pt x="60542" y="15490"/>
                </a:moveTo>
                <a:lnTo>
                  <a:pt x="60542" y="0"/>
                </a:lnTo>
                <a:lnTo>
                  <a:pt x="30135" y="21764"/>
                </a:lnTo>
                <a:lnTo>
                  <a:pt x="60542" y="43725"/>
                </a:lnTo>
                <a:lnTo>
                  <a:pt x="60542" y="27058"/>
                </a:lnTo>
                <a:cubicBezTo>
                  <a:pt x="84977" y="27058"/>
                  <a:pt x="105067" y="41568"/>
                  <a:pt x="105067" y="59411"/>
                </a:cubicBezTo>
                <a:cubicBezTo>
                  <a:pt x="105067" y="64509"/>
                  <a:pt x="102352" y="70784"/>
                  <a:pt x="99366" y="74901"/>
                </a:cubicBezTo>
                <a:lnTo>
                  <a:pt x="111040" y="83333"/>
                </a:lnTo>
                <a:cubicBezTo>
                  <a:pt x="116742" y="76078"/>
                  <a:pt x="119728" y="68627"/>
                  <a:pt x="119728" y="59411"/>
                </a:cubicBezTo>
                <a:cubicBezTo>
                  <a:pt x="119728" y="35294"/>
                  <a:pt x="93665" y="15490"/>
                  <a:pt x="60542" y="15490"/>
                </a:cubicBezTo>
                <a:close/>
                <a:moveTo>
                  <a:pt x="60542" y="92745"/>
                </a:moveTo>
                <a:cubicBezTo>
                  <a:pt x="34479" y="92745"/>
                  <a:pt x="14389" y="77058"/>
                  <a:pt x="14389" y="59411"/>
                </a:cubicBezTo>
                <a:cubicBezTo>
                  <a:pt x="14389" y="54117"/>
                  <a:pt x="17104" y="48823"/>
                  <a:pt x="20090" y="44705"/>
                </a:cubicBezTo>
                <a:lnTo>
                  <a:pt x="8416" y="36470"/>
                </a:lnTo>
                <a:cubicBezTo>
                  <a:pt x="2714" y="43725"/>
                  <a:pt x="0" y="50980"/>
                  <a:pt x="0" y="59411"/>
                </a:cubicBezTo>
                <a:cubicBezTo>
                  <a:pt x="0" y="83333"/>
                  <a:pt x="27420" y="103137"/>
                  <a:pt x="60542" y="103137"/>
                </a:cubicBezTo>
                <a:lnTo>
                  <a:pt x="60542" y="119803"/>
                </a:lnTo>
                <a:lnTo>
                  <a:pt x="89321" y="97843"/>
                </a:lnTo>
                <a:lnTo>
                  <a:pt x="60542" y="76078"/>
                </a:lnTo>
                <a:lnTo>
                  <a:pt x="60542" y="92745"/>
                </a:lnTo>
                <a:close/>
              </a:path>
            </a:pathLst>
          </a:custGeom>
          <a:solidFill>
            <a:schemeClr val="bg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1207786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1"/>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dirty="0">
                <a:solidFill>
                  <a:schemeClr val="lt1"/>
                </a:solidFill>
                <a:latin typeface="Roboto"/>
                <a:ea typeface="Roboto"/>
                <a:cs typeface="Roboto"/>
                <a:sym typeface="Roboto"/>
              </a:rPr>
              <a:t>Editor explanation and run demo</a:t>
            </a:r>
            <a:endParaRPr sz="3500" b="0" i="0" u="none" strike="noStrike" cap="none" dirty="0">
              <a:solidFill>
                <a:schemeClr val="lt1"/>
              </a:solidFill>
              <a:latin typeface="Roboto"/>
              <a:ea typeface="Roboto"/>
              <a:cs typeface="Roboto"/>
              <a:sym typeface="Roboto"/>
            </a:endParaRPr>
          </a:p>
        </p:txBody>
      </p:sp>
      <p:sp>
        <p:nvSpPr>
          <p:cNvPr id="139" name="Google Shape;139;p31"/>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9900" dirty="0">
                <a:solidFill>
                  <a:schemeClr val="lt1"/>
                </a:solidFill>
                <a:latin typeface="Roboto"/>
                <a:ea typeface="Roboto"/>
                <a:cs typeface="Roboto"/>
                <a:sym typeface="Roboto"/>
              </a:rPr>
              <a:t>How do we implement it?</a:t>
            </a:r>
            <a:endParaRPr sz="9900" b="0" i="0" u="none" strike="noStrike" cap="none" dirty="0">
              <a:solidFill>
                <a:schemeClr val="lt1"/>
              </a:solidFill>
              <a:latin typeface="Roboto"/>
              <a:ea typeface="Roboto"/>
              <a:cs typeface="Roboto"/>
              <a:sym typeface="Roboto"/>
            </a:endParaRPr>
          </a:p>
        </p:txBody>
      </p:sp>
      <p:sp>
        <p:nvSpPr>
          <p:cNvPr id="140" name="Google Shape;140;p3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140191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1"/>
          <p:cNvSpPr txBox="1"/>
          <p:nvPr/>
        </p:nvSpPr>
        <p:spPr>
          <a:xfrm>
            <a:off x="2171700" y="2307897"/>
            <a:ext cx="20037548" cy="8772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 sz="49100" b="1" dirty="0">
                <a:solidFill>
                  <a:srgbClr val="FFFFFF"/>
                </a:solidFill>
                <a:latin typeface="Roboto"/>
                <a:ea typeface="Roboto"/>
                <a:cs typeface="Roboto"/>
                <a:sym typeface="Roboto"/>
              </a:rPr>
              <a:t>12:30</a:t>
            </a:r>
            <a:endParaRPr sz="1300" dirty="0"/>
          </a:p>
          <a:p>
            <a:pPr marL="0" marR="0" lvl="0" indent="0" algn="ctr" rtl="0">
              <a:lnSpc>
                <a:spcPct val="90000"/>
              </a:lnSpc>
              <a:spcBef>
                <a:spcPts val="1600"/>
              </a:spcBef>
              <a:spcAft>
                <a:spcPts val="0"/>
              </a:spcAft>
              <a:buClr>
                <a:srgbClr val="FFFFFF"/>
              </a:buClr>
              <a:buFont typeface="Arial"/>
              <a:buNone/>
            </a:pPr>
            <a:r>
              <a:rPr lang="en" sz="2100" dirty="0">
                <a:solidFill>
                  <a:srgbClr val="FFFFFF"/>
                </a:solidFill>
                <a:latin typeface="Roboto"/>
                <a:ea typeface="Roboto"/>
                <a:cs typeface="Roboto"/>
                <a:sym typeface="Roboto"/>
              </a:rPr>
              <a:t>I</a:t>
            </a:r>
            <a:r>
              <a:rPr lang="en-US" sz="2100" dirty="0">
                <a:solidFill>
                  <a:srgbClr val="FFFFFF"/>
                </a:solidFill>
                <a:latin typeface="Roboto"/>
                <a:ea typeface="Roboto"/>
                <a:cs typeface="Roboto"/>
                <a:sym typeface="Roboto"/>
              </a:rPr>
              <a:t>S IT?</a:t>
            </a:r>
            <a:endParaRPr sz="2100" b="0" i="0" u="none" strike="noStrike" cap="none" dirty="0">
              <a:solidFill>
                <a:srgbClr val="FFFFFF"/>
              </a:solidFill>
              <a:latin typeface="Roboto"/>
              <a:ea typeface="Roboto"/>
              <a:cs typeface="Roboto"/>
              <a:sym typeface="Roboto"/>
            </a:endParaRPr>
          </a:p>
        </p:txBody>
      </p:sp>
      <p:sp>
        <p:nvSpPr>
          <p:cNvPr id="289" name="Google Shape;289;p5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3428830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5" name="Google Shape;225;p43"/>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lvl="0" indent="0" algn="l" rtl="0">
              <a:lnSpc>
                <a:spcPct val="90000"/>
              </a:lnSpc>
              <a:spcBef>
                <a:spcPts val="0"/>
              </a:spcBef>
              <a:spcAft>
                <a:spcPts val="0"/>
              </a:spcAft>
              <a:buClr>
                <a:schemeClr val="dk1"/>
              </a:buClr>
              <a:buFont typeface="Arial"/>
              <a:buNone/>
            </a:pPr>
            <a:r>
              <a:rPr lang="en-US" sz="5100" dirty="0">
                <a:solidFill>
                  <a:srgbClr val="FFFFFF"/>
                </a:solidFill>
                <a:latin typeface="Roboto"/>
                <a:ea typeface="Roboto"/>
                <a:cs typeface="Roboto"/>
                <a:sym typeface="Roboto"/>
              </a:rPr>
              <a:t>Where do we start?</a:t>
            </a:r>
            <a:endParaRPr sz="5100" dirty="0">
              <a:solidFill>
                <a:srgbClr val="FFFFFF"/>
              </a:solidFill>
              <a:latin typeface="Roboto"/>
              <a:ea typeface="Roboto"/>
              <a:cs typeface="Roboto"/>
              <a:sym typeface="Roboto"/>
            </a:endParaRPr>
          </a:p>
          <a:p>
            <a:pPr marL="0" marR="0" lvl="0" indent="0" algn="l" rtl="0">
              <a:lnSpc>
                <a:spcPct val="90000"/>
              </a:lnSpc>
              <a:spcBef>
                <a:spcPts val="0"/>
              </a:spcBef>
              <a:spcAft>
                <a:spcPts val="0"/>
              </a:spcAft>
              <a:buClr>
                <a:schemeClr val="dk1"/>
              </a:buClr>
              <a:buFont typeface="Arial"/>
              <a:buNone/>
            </a:pPr>
            <a:endParaRPr sz="5100" dirty="0">
              <a:solidFill>
                <a:srgbClr val="FFFFFF"/>
              </a:solidFill>
              <a:latin typeface="Roboto"/>
              <a:ea typeface="Roboto"/>
              <a:cs typeface="Roboto"/>
              <a:sym typeface="Roboto"/>
            </a:endParaRPr>
          </a:p>
        </p:txBody>
      </p:sp>
      <p:sp>
        <p:nvSpPr>
          <p:cNvPr id="227" name="Google Shape;227;p4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30</a:t>
            </a:fld>
            <a:endParaRPr/>
          </a:p>
        </p:txBody>
      </p:sp>
      <p:pic>
        <p:nvPicPr>
          <p:cNvPr id="3" name="Picture 2">
            <a:extLst>
              <a:ext uri="{FF2B5EF4-FFF2-40B4-BE49-F238E27FC236}">
                <a16:creationId xmlns:a16="http://schemas.microsoft.com/office/drawing/2014/main" id="{63284645-5BFC-4A09-B5C5-55ECBB6C72F4}"/>
              </a:ext>
            </a:extLst>
          </p:cNvPr>
          <p:cNvPicPr>
            <a:picLocks noChangeAspect="1"/>
          </p:cNvPicPr>
          <p:nvPr/>
        </p:nvPicPr>
        <p:blipFill>
          <a:blip r:embed="rId3"/>
          <a:stretch>
            <a:fillRect/>
          </a:stretch>
        </p:blipFill>
        <p:spPr>
          <a:xfrm>
            <a:off x="3207970" y="2867841"/>
            <a:ext cx="5652949" cy="8496450"/>
          </a:xfrm>
          <a:prstGeom prst="rect">
            <a:avLst/>
          </a:prstGeom>
        </p:spPr>
      </p:pic>
      <p:pic>
        <p:nvPicPr>
          <p:cNvPr id="5" name="Picture 4">
            <a:extLst>
              <a:ext uri="{FF2B5EF4-FFF2-40B4-BE49-F238E27FC236}">
                <a16:creationId xmlns:a16="http://schemas.microsoft.com/office/drawing/2014/main" id="{00F89E60-5C8A-42B8-8632-6B4FD25938D6}"/>
              </a:ext>
            </a:extLst>
          </p:cNvPr>
          <p:cNvPicPr>
            <a:picLocks noChangeAspect="1"/>
          </p:cNvPicPr>
          <p:nvPr/>
        </p:nvPicPr>
        <p:blipFill>
          <a:blip r:embed="rId4"/>
          <a:stretch>
            <a:fillRect/>
          </a:stretch>
        </p:blipFill>
        <p:spPr>
          <a:xfrm>
            <a:off x="13921476" y="2867841"/>
            <a:ext cx="6889014" cy="8496450"/>
          </a:xfrm>
          <a:prstGeom prst="rect">
            <a:avLst/>
          </a:prstGeom>
        </p:spPr>
      </p:pic>
    </p:spTree>
    <p:extLst>
      <p:ext uri="{BB962C8B-B14F-4D97-AF65-F5344CB8AC3E}">
        <p14:creationId xmlns:p14="http://schemas.microsoft.com/office/powerpoint/2010/main" val="3035292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7"/>
          <p:cNvSpPr txBox="1"/>
          <p:nvPr/>
        </p:nvSpPr>
        <p:spPr>
          <a:xfrm>
            <a:off x="1268709" y="1275725"/>
            <a:ext cx="13647000" cy="2739684"/>
          </a:xfrm>
          <a:prstGeom prst="rect">
            <a:avLst/>
          </a:prstGeom>
          <a:noFill/>
          <a:ln>
            <a:noFill/>
          </a:ln>
        </p:spPr>
        <p:txBody>
          <a:bodyPr spcFirstLastPara="1" wrap="square" lIns="91400" tIns="91400" rIns="91400" bIns="91400" anchor="t" anchorCtr="0">
            <a:noAutofit/>
          </a:bodyPr>
          <a:lstStyle/>
          <a:p>
            <a:pPr marL="0" marR="0" lvl="0" indent="0" algn="l" rtl="0">
              <a:lnSpc>
                <a:spcPct val="80000"/>
              </a:lnSpc>
              <a:spcBef>
                <a:spcPts val="0"/>
              </a:spcBef>
              <a:spcAft>
                <a:spcPts val="0"/>
              </a:spcAft>
              <a:buClr>
                <a:srgbClr val="FFFFFF"/>
              </a:buClr>
              <a:buFont typeface="Roboto"/>
              <a:buNone/>
            </a:pPr>
            <a:r>
              <a:rPr lang="en" sz="12500" b="1" dirty="0">
                <a:solidFill>
                  <a:srgbClr val="FFFFFF"/>
                </a:solidFill>
                <a:latin typeface="Roboto"/>
                <a:ea typeface="Roboto"/>
                <a:cs typeface="Roboto"/>
                <a:sym typeface="Roboto"/>
              </a:rPr>
              <a:t>Thank you. </a:t>
            </a:r>
          </a:p>
        </p:txBody>
      </p:sp>
      <p:sp>
        <p:nvSpPr>
          <p:cNvPr id="520" name="Google Shape;520;p67"/>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31</a:t>
            </a:fld>
            <a:endParaRPr/>
          </a:p>
        </p:txBody>
      </p:sp>
      <p:sp>
        <p:nvSpPr>
          <p:cNvPr id="4" name="Google Shape;73;p21">
            <a:extLst>
              <a:ext uri="{FF2B5EF4-FFF2-40B4-BE49-F238E27FC236}">
                <a16:creationId xmlns:a16="http://schemas.microsoft.com/office/drawing/2014/main" id="{B21F7264-334E-4214-9E57-091974449EE4}"/>
              </a:ext>
            </a:extLst>
          </p:cNvPr>
          <p:cNvSpPr txBox="1"/>
          <p:nvPr/>
        </p:nvSpPr>
        <p:spPr>
          <a:xfrm>
            <a:off x="1268709" y="8543891"/>
            <a:ext cx="14991300" cy="391862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600" i="1" dirty="0">
                <a:solidFill>
                  <a:srgbClr val="FFFFFF"/>
                </a:solidFill>
                <a:latin typeface="Roboto"/>
                <a:ea typeface="Roboto"/>
                <a:cs typeface="Roboto"/>
                <a:sym typeface="Roboto"/>
              </a:rPr>
              <a:t>Code and slides at:</a:t>
            </a:r>
            <a:endParaRPr lang="en-US" sz="6000" i="1" dirty="0">
              <a:solidFill>
                <a:srgbClr val="FFFFFF"/>
              </a:solidFill>
              <a:latin typeface="Roboto"/>
              <a:ea typeface="Roboto"/>
              <a:cs typeface="Roboto"/>
              <a:sym typeface="Roboto"/>
            </a:endParaRPr>
          </a:p>
          <a:p>
            <a:pPr marL="0" lvl="0" indent="0" algn="l" rtl="0">
              <a:spcBef>
                <a:spcPts val="0"/>
              </a:spcBef>
              <a:spcAft>
                <a:spcPts val="0"/>
              </a:spcAft>
              <a:buNone/>
            </a:pPr>
            <a:endParaRPr lang="en-US" sz="6000" i="1" dirty="0">
              <a:solidFill>
                <a:srgbClr val="FFFFFF"/>
              </a:solidFill>
              <a:latin typeface="Roboto" panose="02000000000000000000" pitchFamily="2" charset="0"/>
              <a:ea typeface="Roboto" panose="02000000000000000000" pitchFamily="2" charset="0"/>
              <a:cs typeface="Roboto" panose="02000000000000000000" pitchFamily="2" charset="0"/>
              <a:sym typeface="Roboto"/>
            </a:endParaRPr>
          </a:p>
          <a:p>
            <a:pPr marL="0" lvl="0" indent="0" algn="l" rtl="0">
              <a:spcBef>
                <a:spcPts val="0"/>
              </a:spcBef>
              <a:spcAft>
                <a:spcPts val="0"/>
              </a:spcAft>
              <a:buNone/>
            </a:pPr>
            <a:r>
              <a:rPr lang="en-US" sz="6000" b="1" dirty="0">
                <a:solidFill>
                  <a:srgbClr val="FFFFFF"/>
                </a:solidFill>
                <a:latin typeface="Roboto" panose="02000000000000000000" pitchFamily="2" charset="0"/>
                <a:ea typeface="Roboto" panose="02000000000000000000" pitchFamily="2" charset="0"/>
                <a:cs typeface="Roboto" panose="02000000000000000000" pitchFamily="2" charset="0"/>
                <a:sym typeface="Roboto"/>
              </a:rPr>
              <a:t>github.com/</a:t>
            </a:r>
            <a:r>
              <a:rPr lang="en-US" sz="6000" b="1" dirty="0" err="1">
                <a:solidFill>
                  <a:srgbClr val="FFFFFF"/>
                </a:solidFill>
                <a:latin typeface="Roboto" panose="02000000000000000000" pitchFamily="2" charset="0"/>
                <a:ea typeface="Roboto" panose="02000000000000000000" pitchFamily="2" charset="0"/>
                <a:cs typeface="Roboto" panose="02000000000000000000" pitchFamily="2" charset="0"/>
                <a:sym typeface="Roboto"/>
              </a:rPr>
              <a:t>pctroll</a:t>
            </a:r>
            <a:r>
              <a:rPr lang="en-US" sz="6000" b="1" dirty="0">
                <a:solidFill>
                  <a:srgbClr val="FFFFFF"/>
                </a:solidFill>
                <a:latin typeface="Roboto" panose="02000000000000000000" pitchFamily="2" charset="0"/>
                <a:ea typeface="Roboto" panose="02000000000000000000" pitchFamily="2" charset="0"/>
                <a:cs typeface="Roboto" panose="02000000000000000000" pitchFamily="2" charset="0"/>
                <a:sym typeface="Roboto"/>
              </a:rPr>
              <a:t>/unitela2018</a:t>
            </a:r>
            <a:endParaRPr sz="6000" b="1" dirty="0">
              <a:solidFill>
                <a:srgbClr val="FFFFFF"/>
              </a:solidFill>
              <a:latin typeface="Roboto" panose="02000000000000000000" pitchFamily="2" charset="0"/>
              <a:ea typeface="Roboto" panose="02000000000000000000" pitchFamily="2" charset="0"/>
              <a:cs typeface="Roboto" panose="02000000000000000000" pitchFamily="2" charset="0"/>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72"/>
        <p:cNvGrpSpPr/>
        <p:nvPr/>
      </p:nvGrpSpPr>
      <p:grpSpPr>
        <a:xfrm>
          <a:off x="0" y="0"/>
          <a:ext cx="0" cy="0"/>
          <a:chOff x="0" y="0"/>
          <a:chExt cx="0" cy="0"/>
        </a:xfrm>
      </p:grpSpPr>
      <p:sp>
        <p:nvSpPr>
          <p:cNvPr id="73" name="Google Shape;73;p21"/>
          <p:cNvSpPr txBox="1"/>
          <p:nvPr/>
        </p:nvSpPr>
        <p:spPr>
          <a:xfrm>
            <a:off x="1526125" y="9561550"/>
            <a:ext cx="14991300" cy="190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FFFF"/>
                </a:solidFill>
                <a:latin typeface="Roboto"/>
                <a:ea typeface="Roboto"/>
                <a:cs typeface="Roboto"/>
                <a:sym typeface="Roboto"/>
              </a:rPr>
              <a:t>This master Slide document can not be edited. Please create your own editable document by making a copy or by going to </a:t>
            </a:r>
            <a:r>
              <a:rPr lang="en" sz="3000" i="1" dirty="0">
                <a:solidFill>
                  <a:srgbClr val="FFFFFF"/>
                </a:solidFill>
                <a:latin typeface="Roboto"/>
                <a:ea typeface="Roboto"/>
                <a:cs typeface="Roboto"/>
                <a:sym typeface="Roboto"/>
              </a:rPr>
              <a:t>File → Download as Microsoft Powerpoint </a:t>
            </a:r>
            <a:endParaRPr sz="3000" i="1" dirty="0">
              <a:solidFill>
                <a:srgbClr val="FFFFFF"/>
              </a:solidFill>
              <a:latin typeface="Roboto"/>
              <a:ea typeface="Roboto"/>
              <a:cs typeface="Roboto"/>
              <a:sym typeface="Roboto"/>
            </a:endParaRPr>
          </a:p>
        </p:txBody>
      </p:sp>
      <p:sp>
        <p:nvSpPr>
          <p:cNvPr id="74" name="Google Shape;74;p2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32</a:t>
            </a:fld>
            <a:endParaRPr/>
          </a:p>
        </p:txBody>
      </p:sp>
      <p:pic>
        <p:nvPicPr>
          <p:cNvPr id="75" name="Google Shape;75;p21"/>
          <p:cNvPicPr preferRelativeResize="0"/>
          <p:nvPr/>
        </p:nvPicPr>
        <p:blipFill>
          <a:blip r:embed="rId3">
            <a:alphaModFix/>
          </a:blip>
          <a:stretch>
            <a:fillRect/>
          </a:stretch>
        </p:blipFill>
        <p:spPr>
          <a:xfrm>
            <a:off x="1526125" y="2410525"/>
            <a:ext cx="7969803" cy="5188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9"/>
        <p:cNvGrpSpPr/>
        <p:nvPr/>
      </p:nvGrpSpPr>
      <p:grpSpPr>
        <a:xfrm>
          <a:off x="0" y="0"/>
          <a:ext cx="0" cy="0"/>
          <a:chOff x="0" y="0"/>
          <a:chExt cx="0" cy="0"/>
        </a:xfrm>
      </p:grpSpPr>
      <p:sp>
        <p:nvSpPr>
          <p:cNvPr id="80" name="Google Shape;80;p22"/>
          <p:cNvSpPr txBox="1"/>
          <p:nvPr/>
        </p:nvSpPr>
        <p:spPr>
          <a:xfrm>
            <a:off x="1268875" y="1273641"/>
            <a:ext cx="8185800" cy="1823100"/>
          </a:xfrm>
          <a:prstGeom prst="rect">
            <a:avLst/>
          </a:prstGeom>
          <a:noFill/>
          <a:ln>
            <a:noFill/>
          </a:ln>
          <a:effectLst>
            <a:reflection stA="50000" endPos="40000" fadeDir="5400012" sy="-100000" algn="bl" rotWithShape="0"/>
          </a:effectLst>
        </p:spPr>
        <p:txBody>
          <a:bodyPr spcFirstLastPara="1" wrap="square" lIns="91400" tIns="91400" rIns="91400" bIns="91400" anchor="t" anchorCtr="0">
            <a:noAutofit/>
          </a:bodyPr>
          <a:lstStyle/>
          <a:p>
            <a:pPr marL="0" lvl="0" indent="0" algn="l" rtl="0">
              <a:lnSpc>
                <a:spcPct val="90000"/>
              </a:lnSpc>
              <a:spcBef>
                <a:spcPts val="0"/>
              </a:spcBef>
              <a:spcAft>
                <a:spcPts val="0"/>
              </a:spcAft>
              <a:buNone/>
            </a:pPr>
            <a:r>
              <a:rPr lang="en" sz="5000">
                <a:latin typeface="Roboto"/>
                <a:ea typeface="Roboto"/>
                <a:cs typeface="Roboto"/>
                <a:sym typeface="Roboto"/>
              </a:rPr>
              <a:t>Guidelines</a:t>
            </a:r>
            <a:endParaRPr sz="5000">
              <a:latin typeface="Helvetica Neue"/>
              <a:ea typeface="Helvetica Neue"/>
              <a:cs typeface="Helvetica Neue"/>
              <a:sym typeface="Helvetica Neue"/>
            </a:endParaRPr>
          </a:p>
        </p:txBody>
      </p:sp>
      <p:sp>
        <p:nvSpPr>
          <p:cNvPr id="81" name="Google Shape;81;p22"/>
          <p:cNvSpPr txBox="1"/>
          <p:nvPr/>
        </p:nvSpPr>
        <p:spPr>
          <a:xfrm>
            <a:off x="1268875" y="3693453"/>
            <a:ext cx="8185800" cy="8231700"/>
          </a:xfrm>
          <a:prstGeom prst="rect">
            <a:avLst/>
          </a:prstGeom>
          <a:noFill/>
          <a:ln>
            <a:noFill/>
          </a:ln>
        </p:spPr>
        <p:txBody>
          <a:bodyPr spcFirstLastPara="1" wrap="square" lIns="91400" tIns="91400" rIns="91400" bIns="91400" anchor="t" anchorCtr="0">
            <a:noAutofit/>
          </a:bodyPr>
          <a:lstStyle/>
          <a:p>
            <a:pPr marL="635000" lvl="1" indent="-635000" algn="l" rtl="0">
              <a:lnSpc>
                <a:spcPct val="130000"/>
              </a:lnSpc>
              <a:spcBef>
                <a:spcPts val="0"/>
              </a:spcBef>
              <a:spcAft>
                <a:spcPts val="0"/>
              </a:spcAft>
              <a:buSzPts val="2500"/>
              <a:buFont typeface="Roboto"/>
              <a:buAutoNum type="arabicPeriod"/>
            </a:pPr>
            <a:r>
              <a:rPr lang="en" sz="2500" dirty="0">
                <a:latin typeface="Roboto"/>
                <a:ea typeface="Roboto"/>
                <a:cs typeface="Roboto"/>
                <a:sym typeface="Roboto"/>
              </a:rPr>
              <a:t>The file comes with all slides already available in the presentation.</a:t>
            </a:r>
            <a:endParaRPr sz="5200" dirty="0">
              <a:latin typeface="Helvetica Neue Light"/>
              <a:ea typeface="Helvetica Neue Light"/>
              <a:cs typeface="Helvetica Neue Light"/>
              <a:sym typeface="Helvetica Neue Light"/>
            </a:endParaRPr>
          </a:p>
          <a:p>
            <a:pPr marL="635000" lvl="1" indent="-635000" algn="l" rtl="0">
              <a:lnSpc>
                <a:spcPct val="130000"/>
              </a:lnSpc>
              <a:spcBef>
                <a:spcPts val="0"/>
              </a:spcBef>
              <a:spcAft>
                <a:spcPts val="0"/>
              </a:spcAft>
              <a:buSzPts val="2500"/>
              <a:buFont typeface="Roboto"/>
              <a:buAutoNum type="arabicPeriod"/>
            </a:pPr>
            <a:r>
              <a:rPr lang="en" sz="2500" dirty="0">
                <a:latin typeface="Roboto"/>
                <a:ea typeface="Roboto"/>
                <a:cs typeface="Roboto"/>
                <a:sym typeface="Roboto"/>
              </a:rPr>
              <a:t>Copy and delete slides to build your presentation.</a:t>
            </a:r>
            <a:endParaRPr sz="5200" dirty="0">
              <a:latin typeface="Helvetica Neue Light"/>
              <a:ea typeface="Helvetica Neue Light"/>
              <a:cs typeface="Helvetica Neue Light"/>
              <a:sym typeface="Helvetica Neue Light"/>
            </a:endParaRPr>
          </a:p>
          <a:p>
            <a:pPr marL="635000" lvl="1" indent="-635000" algn="l" rtl="0">
              <a:lnSpc>
                <a:spcPct val="130000"/>
              </a:lnSpc>
              <a:spcBef>
                <a:spcPts val="0"/>
              </a:spcBef>
              <a:spcAft>
                <a:spcPts val="0"/>
              </a:spcAft>
              <a:buSzPts val="2500"/>
              <a:buFont typeface="Roboto"/>
              <a:buAutoNum type="arabicPeriod"/>
            </a:pPr>
            <a:r>
              <a:rPr lang="en" sz="2500" dirty="0">
                <a:latin typeface="Roboto"/>
                <a:ea typeface="Roboto"/>
                <a:cs typeface="Roboto"/>
                <a:sym typeface="Roboto"/>
              </a:rPr>
              <a:t>Paste text and images in the corresponding fields.</a:t>
            </a:r>
            <a:endParaRPr sz="5200" dirty="0">
              <a:latin typeface="Helvetica Neue Light"/>
              <a:ea typeface="Helvetica Neue Light"/>
              <a:cs typeface="Helvetica Neue Light"/>
              <a:sym typeface="Helvetica Neue Light"/>
            </a:endParaRPr>
          </a:p>
          <a:p>
            <a:pPr marL="635000" lvl="1" indent="-635000" algn="l" rtl="0">
              <a:lnSpc>
                <a:spcPct val="130000"/>
              </a:lnSpc>
              <a:spcBef>
                <a:spcPts val="0"/>
              </a:spcBef>
              <a:spcAft>
                <a:spcPts val="0"/>
              </a:spcAft>
              <a:buSzPts val="2500"/>
              <a:buFont typeface="Roboto"/>
              <a:buAutoNum type="arabicPeriod"/>
            </a:pPr>
            <a:r>
              <a:rPr lang="en" sz="2500" dirty="0">
                <a:latin typeface="Roboto"/>
                <a:ea typeface="Roboto"/>
                <a:cs typeface="Roboto"/>
                <a:sym typeface="Roboto"/>
              </a:rPr>
              <a:t>To avoid too much contrast in the presentation, it is recommended to keep one style through all the slides: either light or dark.</a:t>
            </a:r>
            <a:endParaRPr sz="5200" dirty="0">
              <a:latin typeface="Helvetica Neue Light"/>
              <a:ea typeface="Helvetica Neue Light"/>
              <a:cs typeface="Helvetica Neue Light"/>
              <a:sym typeface="Helvetica Neue Light"/>
            </a:endParaRPr>
          </a:p>
          <a:p>
            <a:pPr marL="635000" lvl="1" indent="-635000" algn="l" rtl="0">
              <a:lnSpc>
                <a:spcPct val="130000"/>
              </a:lnSpc>
              <a:spcBef>
                <a:spcPts val="0"/>
              </a:spcBef>
              <a:spcAft>
                <a:spcPts val="0"/>
              </a:spcAft>
              <a:buSzPts val="2500"/>
              <a:buFont typeface="Roboto"/>
              <a:buAutoNum type="arabicPeriod"/>
            </a:pPr>
            <a:r>
              <a:rPr lang="en" sz="2500" dirty="0">
                <a:latin typeface="Roboto"/>
                <a:ea typeface="Roboto"/>
                <a:cs typeface="Roboto"/>
                <a:sym typeface="Roboto"/>
              </a:rPr>
              <a:t>To maintain brand consistency, it is vital to respect the presentation structure, layouts and typography system.</a:t>
            </a:r>
            <a:endParaRPr sz="2500" dirty="0">
              <a:latin typeface="Roboto"/>
              <a:ea typeface="Roboto"/>
              <a:cs typeface="Roboto"/>
              <a:sym typeface="Roboto"/>
            </a:endParaRPr>
          </a:p>
          <a:p>
            <a:pPr marL="635000" lvl="1" indent="-635000" algn="l" rtl="0">
              <a:lnSpc>
                <a:spcPct val="130000"/>
              </a:lnSpc>
              <a:spcBef>
                <a:spcPts val="0"/>
              </a:spcBef>
              <a:spcAft>
                <a:spcPts val="0"/>
              </a:spcAft>
              <a:buSzPts val="2500"/>
              <a:buFont typeface="Roboto"/>
              <a:buAutoNum type="arabicPeriod"/>
            </a:pPr>
            <a:r>
              <a:rPr lang="en" sz="2500" dirty="0">
                <a:latin typeface="Roboto"/>
                <a:ea typeface="Roboto"/>
                <a:cs typeface="Roboto"/>
                <a:sym typeface="Roboto"/>
              </a:rPr>
              <a:t>Design Portal: </a:t>
            </a:r>
            <a:r>
              <a:rPr lang="en" sz="2500" u="sng" dirty="0">
                <a:solidFill>
                  <a:schemeClr val="hlink"/>
                </a:solidFill>
                <a:latin typeface="Roboto"/>
                <a:ea typeface="Roboto"/>
                <a:cs typeface="Roboto"/>
                <a:sym typeface="Roboto"/>
                <a:hlinkClick r:id="rId3"/>
              </a:rPr>
              <a:t>http://design.hq.unity3d.com/</a:t>
            </a:r>
            <a:endParaRPr sz="2500" dirty="0">
              <a:latin typeface="Roboto"/>
              <a:ea typeface="Roboto"/>
              <a:cs typeface="Roboto"/>
              <a:sym typeface="Roboto"/>
            </a:endParaRPr>
          </a:p>
        </p:txBody>
      </p:sp>
      <p:sp>
        <p:nvSpPr>
          <p:cNvPr id="82" name="Google Shape;82;p22"/>
          <p:cNvSpPr txBox="1"/>
          <p:nvPr/>
        </p:nvSpPr>
        <p:spPr>
          <a:xfrm>
            <a:off x="13780150" y="1273641"/>
            <a:ext cx="8185800" cy="1823100"/>
          </a:xfrm>
          <a:prstGeom prst="rect">
            <a:avLst/>
          </a:prstGeom>
          <a:noFill/>
          <a:ln>
            <a:noFill/>
          </a:ln>
          <a:effectLst>
            <a:reflection stA="50000" endPos="40000" fadeDir="5400012" sy="-100000" algn="bl" rotWithShape="0"/>
          </a:effectLst>
        </p:spPr>
        <p:txBody>
          <a:bodyPr spcFirstLastPara="1" wrap="square" lIns="91400" tIns="91400" rIns="91400" bIns="91400" anchor="t" anchorCtr="0">
            <a:noAutofit/>
          </a:bodyPr>
          <a:lstStyle/>
          <a:p>
            <a:pPr marL="0" lvl="0" indent="0" algn="l" rtl="0">
              <a:lnSpc>
                <a:spcPct val="90000"/>
              </a:lnSpc>
              <a:spcBef>
                <a:spcPts val="0"/>
              </a:spcBef>
              <a:spcAft>
                <a:spcPts val="0"/>
              </a:spcAft>
              <a:buNone/>
            </a:pPr>
            <a:r>
              <a:rPr lang="en" sz="5000">
                <a:latin typeface="Roboto"/>
                <a:ea typeface="Roboto"/>
                <a:cs typeface="Roboto"/>
                <a:sym typeface="Roboto"/>
              </a:rPr>
              <a:t>Tips</a:t>
            </a:r>
            <a:endParaRPr sz="5000">
              <a:latin typeface="Helvetica Neue"/>
              <a:ea typeface="Helvetica Neue"/>
              <a:cs typeface="Helvetica Neue"/>
              <a:sym typeface="Helvetica Neue"/>
            </a:endParaRPr>
          </a:p>
        </p:txBody>
      </p:sp>
      <p:sp>
        <p:nvSpPr>
          <p:cNvPr id="83" name="Google Shape;83;p22"/>
          <p:cNvSpPr txBox="1"/>
          <p:nvPr/>
        </p:nvSpPr>
        <p:spPr>
          <a:xfrm>
            <a:off x="13780150" y="3807750"/>
            <a:ext cx="8185800" cy="9908400"/>
          </a:xfrm>
          <a:prstGeom prst="rect">
            <a:avLst/>
          </a:prstGeom>
          <a:noFill/>
          <a:ln>
            <a:noFill/>
          </a:ln>
        </p:spPr>
        <p:txBody>
          <a:bodyPr spcFirstLastPara="1" wrap="square" lIns="91400" tIns="91400" rIns="91400" bIns="91400" anchor="t" anchorCtr="0">
            <a:noAutofit/>
          </a:bodyPr>
          <a:lstStyle/>
          <a:p>
            <a:pPr marL="635000" lvl="1" indent="-635000" algn="l" rtl="0">
              <a:lnSpc>
                <a:spcPct val="130000"/>
              </a:lnSpc>
              <a:spcBef>
                <a:spcPts val="0"/>
              </a:spcBef>
              <a:spcAft>
                <a:spcPts val="0"/>
              </a:spcAft>
              <a:buSzPts val="2500"/>
              <a:buFont typeface="Roboto"/>
              <a:buAutoNum type="arabicPeriod"/>
            </a:pPr>
            <a:r>
              <a:rPr lang="en" sz="2500" b="1" dirty="0">
                <a:latin typeface="Roboto"/>
                <a:ea typeface="Roboto"/>
                <a:cs typeface="Roboto"/>
                <a:sym typeface="Roboto"/>
              </a:rPr>
              <a:t>Consider structure.</a:t>
            </a:r>
            <a:r>
              <a:rPr lang="en" sz="2500" dirty="0">
                <a:latin typeface="Roboto"/>
                <a:ea typeface="Roboto"/>
                <a:cs typeface="Roboto"/>
                <a:sym typeface="Roboto"/>
              </a:rPr>
              <a:t> One option is a three-act structure used in film consisting of setup, confrontation/conflict, resolution. </a:t>
            </a:r>
            <a:endParaRPr sz="2500" dirty="0">
              <a:latin typeface="Roboto"/>
              <a:ea typeface="Roboto"/>
              <a:cs typeface="Roboto"/>
              <a:sym typeface="Roboto"/>
            </a:endParaRPr>
          </a:p>
          <a:p>
            <a:pPr marL="635000" lvl="1" indent="-635000" algn="l" rtl="0">
              <a:lnSpc>
                <a:spcPct val="130000"/>
              </a:lnSpc>
              <a:spcBef>
                <a:spcPts val="0"/>
              </a:spcBef>
              <a:spcAft>
                <a:spcPts val="0"/>
              </a:spcAft>
              <a:buSzPts val="2500"/>
              <a:buFont typeface="Roboto"/>
              <a:buAutoNum type="arabicPeriod"/>
            </a:pPr>
            <a:r>
              <a:rPr lang="en" sz="2500" b="1" dirty="0">
                <a:latin typeface="Roboto"/>
                <a:ea typeface="Roboto"/>
                <a:cs typeface="Roboto"/>
                <a:sym typeface="Roboto"/>
              </a:rPr>
              <a:t>Less is more.</a:t>
            </a:r>
            <a:r>
              <a:rPr lang="en" sz="2500" dirty="0">
                <a:latin typeface="Roboto"/>
                <a:ea typeface="Roboto"/>
                <a:cs typeface="Roboto"/>
                <a:sym typeface="Roboto"/>
              </a:rPr>
              <a:t> Curate the content/message to the most vital takeaways for higher retention and clarity.</a:t>
            </a:r>
            <a:endParaRPr sz="2500" dirty="0">
              <a:latin typeface="Roboto"/>
              <a:ea typeface="Roboto"/>
              <a:cs typeface="Roboto"/>
              <a:sym typeface="Roboto"/>
            </a:endParaRPr>
          </a:p>
          <a:p>
            <a:pPr marL="635000" lvl="1" indent="-635000" algn="l" rtl="0">
              <a:lnSpc>
                <a:spcPct val="130000"/>
              </a:lnSpc>
              <a:spcBef>
                <a:spcPts val="0"/>
              </a:spcBef>
              <a:spcAft>
                <a:spcPts val="0"/>
              </a:spcAft>
              <a:buSzPts val="2500"/>
              <a:buFont typeface="Roboto"/>
              <a:buAutoNum type="arabicPeriod"/>
            </a:pPr>
            <a:r>
              <a:rPr lang="en" sz="2500" b="1" dirty="0">
                <a:latin typeface="Roboto"/>
                <a:ea typeface="Roboto"/>
                <a:cs typeface="Roboto"/>
                <a:sym typeface="Roboto"/>
              </a:rPr>
              <a:t>Color, sparingly.</a:t>
            </a:r>
            <a:r>
              <a:rPr lang="en" sz="2500" dirty="0">
                <a:latin typeface="Roboto"/>
                <a:ea typeface="Roboto"/>
                <a:cs typeface="Roboto"/>
                <a:sym typeface="Roboto"/>
              </a:rPr>
              <a:t> Use black and white, reserving supporting brand colors to highlight, delineate or to add clarity. Avoid using it purely for “pop.” </a:t>
            </a:r>
            <a:endParaRPr sz="2500" dirty="0">
              <a:latin typeface="Roboto"/>
              <a:ea typeface="Roboto"/>
              <a:cs typeface="Roboto"/>
              <a:sym typeface="Roboto"/>
            </a:endParaRPr>
          </a:p>
          <a:p>
            <a:pPr marL="635000" lvl="1" indent="-635000" algn="l" rtl="0">
              <a:lnSpc>
                <a:spcPct val="130000"/>
              </a:lnSpc>
              <a:spcBef>
                <a:spcPts val="0"/>
              </a:spcBef>
              <a:spcAft>
                <a:spcPts val="0"/>
              </a:spcAft>
              <a:buSzPts val="2500"/>
              <a:buFont typeface="Roboto"/>
              <a:buAutoNum type="arabicPeriod"/>
            </a:pPr>
            <a:r>
              <a:rPr lang="en" sz="2500" b="1" dirty="0">
                <a:latin typeface="Roboto"/>
                <a:ea typeface="Roboto"/>
                <a:cs typeface="Roboto"/>
                <a:sym typeface="Roboto"/>
              </a:rPr>
              <a:t>Images and icons.</a:t>
            </a:r>
            <a:r>
              <a:rPr lang="en" sz="2500" dirty="0">
                <a:latin typeface="Roboto"/>
                <a:ea typeface="Roboto"/>
                <a:cs typeface="Roboto"/>
                <a:sym typeface="Roboto"/>
              </a:rPr>
              <a:t> Use visuals and icons to help build or reinforce your message but ensure that they correlate with the message. Avoid using them to fill space or add background.  </a:t>
            </a:r>
            <a:endParaRPr sz="2500" dirty="0">
              <a:latin typeface="Roboto"/>
              <a:ea typeface="Roboto"/>
              <a:cs typeface="Roboto"/>
              <a:sym typeface="Roboto"/>
            </a:endParaRPr>
          </a:p>
          <a:p>
            <a:pPr marL="635000" lvl="1" indent="-635000" algn="l" rtl="0">
              <a:lnSpc>
                <a:spcPct val="130000"/>
              </a:lnSpc>
              <a:spcBef>
                <a:spcPts val="0"/>
              </a:spcBef>
              <a:spcAft>
                <a:spcPts val="0"/>
              </a:spcAft>
              <a:buSzPts val="2500"/>
              <a:buFont typeface="Roboto"/>
              <a:buAutoNum type="arabicPeriod"/>
            </a:pPr>
            <a:r>
              <a:rPr lang="en" sz="2500" b="1" dirty="0">
                <a:latin typeface="Roboto"/>
                <a:ea typeface="Roboto"/>
                <a:cs typeface="Roboto"/>
                <a:sym typeface="Roboto"/>
              </a:rPr>
              <a:t>Negative space is OK</a:t>
            </a:r>
            <a:r>
              <a:rPr lang="en" sz="2500" dirty="0">
                <a:latin typeface="Roboto"/>
                <a:ea typeface="Roboto"/>
                <a:cs typeface="Roboto"/>
                <a:sym typeface="Roboto"/>
              </a:rPr>
              <a:t>. Slides don’t need to be full. Framing your content with negative space adds focus, sophistication and brand compliance. </a:t>
            </a:r>
            <a:endParaRPr sz="5200" dirty="0">
              <a:latin typeface="Helvetica Neue Light"/>
              <a:ea typeface="Helvetica Neue Light"/>
              <a:cs typeface="Helvetica Neue Light"/>
              <a:sym typeface="Helvetica Neue Light"/>
            </a:endParaRPr>
          </a:p>
        </p:txBody>
      </p:sp>
      <p:sp>
        <p:nvSpPr>
          <p:cNvPr id="84" name="Google Shape;84;p2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88"/>
        <p:cNvGrpSpPr/>
        <p:nvPr/>
      </p:nvGrpSpPr>
      <p:grpSpPr>
        <a:xfrm>
          <a:off x="0" y="0"/>
          <a:ext cx="0" cy="0"/>
          <a:chOff x="0" y="0"/>
          <a:chExt cx="0" cy="0"/>
        </a:xfrm>
      </p:grpSpPr>
      <p:sp>
        <p:nvSpPr>
          <p:cNvPr id="89" name="Google Shape;89;p23"/>
          <p:cNvSpPr txBox="1"/>
          <p:nvPr/>
        </p:nvSpPr>
        <p:spPr>
          <a:xfrm>
            <a:off x="1268709" y="1275725"/>
            <a:ext cx="16181100" cy="7039800"/>
          </a:xfrm>
          <a:prstGeom prst="rect">
            <a:avLst/>
          </a:prstGeom>
          <a:noFill/>
          <a:ln>
            <a:noFill/>
          </a:ln>
        </p:spPr>
        <p:txBody>
          <a:bodyPr spcFirstLastPara="1" wrap="square" lIns="91400" tIns="91400" rIns="91400" bIns="91400" anchor="t" anchorCtr="0">
            <a:noAutofit/>
          </a:bodyPr>
          <a:lstStyle/>
          <a:p>
            <a:pPr marL="0" lvl="0" indent="0" algn="l" rtl="0">
              <a:lnSpc>
                <a:spcPct val="80000"/>
              </a:lnSpc>
              <a:spcBef>
                <a:spcPts val="0"/>
              </a:spcBef>
              <a:spcAft>
                <a:spcPts val="0"/>
              </a:spcAft>
              <a:buClr>
                <a:schemeClr val="dk1"/>
              </a:buClr>
              <a:buSzPts val="1100"/>
              <a:buFont typeface="Arial"/>
              <a:buNone/>
            </a:pPr>
            <a:r>
              <a:rPr lang="en" sz="14000" b="1" dirty="0">
                <a:solidFill>
                  <a:srgbClr val="FFFFFF"/>
                </a:solidFill>
                <a:latin typeface="Roboto"/>
                <a:ea typeface="Roboto"/>
                <a:cs typeface="Roboto"/>
                <a:sym typeface="Roboto"/>
              </a:rPr>
              <a:t>A three-course</a:t>
            </a:r>
            <a:br>
              <a:rPr lang="en" sz="14000" b="1" dirty="0">
                <a:solidFill>
                  <a:srgbClr val="FFFFFF"/>
                </a:solidFill>
                <a:latin typeface="Roboto"/>
                <a:ea typeface="Roboto"/>
                <a:cs typeface="Roboto"/>
                <a:sym typeface="Roboto"/>
              </a:rPr>
            </a:br>
            <a:r>
              <a:rPr lang="en" sz="14000" b="1" dirty="0">
                <a:solidFill>
                  <a:srgbClr val="FFFFFF"/>
                </a:solidFill>
                <a:latin typeface="Roboto"/>
                <a:ea typeface="Roboto"/>
                <a:cs typeface="Roboto"/>
                <a:sym typeface="Roboto"/>
              </a:rPr>
              <a:t>Meal</a:t>
            </a:r>
            <a:endParaRPr sz="14000" b="1" dirty="0">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4800" b="1" dirty="0">
                <a:solidFill>
                  <a:srgbClr val="FFFFFF"/>
                </a:solidFill>
                <a:latin typeface="Roboto"/>
                <a:ea typeface="Roboto"/>
                <a:cs typeface="Roboto"/>
                <a:sym typeface="Roboto"/>
              </a:rPr>
              <a:t>Deck subtitle</a:t>
            </a:r>
            <a:endParaRPr sz="4800" b="1" dirty="0">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3600" b="1" dirty="0">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3600" b="1" dirty="0">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b="1" dirty="0">
                <a:solidFill>
                  <a:srgbClr val="FFFFFF"/>
                </a:solidFill>
                <a:latin typeface="Roboto"/>
                <a:ea typeface="Roboto"/>
                <a:cs typeface="Roboto"/>
                <a:sym typeface="Roboto"/>
              </a:rPr>
              <a:t>Presenter’s Name</a:t>
            </a:r>
            <a:endParaRPr sz="3600" b="1" dirty="0">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i="1" dirty="0">
                <a:solidFill>
                  <a:srgbClr val="FFFFFF"/>
                </a:solidFill>
                <a:latin typeface="Roboto"/>
                <a:ea typeface="Roboto"/>
                <a:cs typeface="Roboto"/>
                <a:sym typeface="Roboto"/>
              </a:rPr>
              <a:t>Presenter’s title, Unity</a:t>
            </a:r>
            <a:endParaRPr sz="3600" i="1" dirty="0">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i="1" dirty="0">
                <a:solidFill>
                  <a:srgbClr val="FFFFFF"/>
                </a:solidFill>
                <a:latin typeface="Roboto"/>
                <a:ea typeface="Roboto"/>
                <a:cs typeface="Roboto"/>
                <a:sym typeface="Roboto"/>
              </a:rPr>
              <a:t>@handle, @unity3d</a:t>
            </a:r>
            <a:endParaRPr sz="12500" b="1" dirty="0">
              <a:solidFill>
                <a:srgbClr val="FFFFFF"/>
              </a:solidFill>
              <a:latin typeface="Roboto"/>
              <a:ea typeface="Roboto"/>
              <a:cs typeface="Roboto"/>
              <a:sym typeface="Roboto"/>
            </a:endParaRPr>
          </a:p>
        </p:txBody>
      </p:sp>
      <p:sp>
        <p:nvSpPr>
          <p:cNvPr id="90" name="Google Shape;90;p2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24"/>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35</a:t>
            </a:fld>
            <a:endParaRPr/>
          </a:p>
        </p:txBody>
      </p:sp>
      <p:sp>
        <p:nvSpPr>
          <p:cNvPr id="96" name="Google Shape;96;p24"/>
          <p:cNvSpPr txBox="1"/>
          <p:nvPr/>
        </p:nvSpPr>
        <p:spPr>
          <a:xfrm>
            <a:off x="1268709" y="1275725"/>
            <a:ext cx="16181100" cy="7039800"/>
          </a:xfrm>
          <a:prstGeom prst="rect">
            <a:avLst/>
          </a:prstGeom>
          <a:noFill/>
          <a:ln>
            <a:noFill/>
          </a:ln>
        </p:spPr>
        <p:txBody>
          <a:bodyPr spcFirstLastPara="1" wrap="square" lIns="91400" tIns="91400" rIns="91400" bIns="91400" anchor="t" anchorCtr="0">
            <a:noAutofit/>
          </a:bodyPr>
          <a:lstStyle/>
          <a:p>
            <a:pPr marL="0" lvl="0" indent="0" algn="l" rtl="0">
              <a:lnSpc>
                <a:spcPct val="80000"/>
              </a:lnSpc>
              <a:spcBef>
                <a:spcPts val="0"/>
              </a:spcBef>
              <a:spcAft>
                <a:spcPts val="0"/>
              </a:spcAft>
              <a:buClr>
                <a:schemeClr val="dk1"/>
              </a:buClr>
              <a:buSzPts val="1100"/>
              <a:buFont typeface="Arial"/>
              <a:buNone/>
            </a:pPr>
            <a:r>
              <a:rPr lang="en" sz="14000" b="1">
                <a:solidFill>
                  <a:srgbClr val="FFFFFF"/>
                </a:solidFill>
                <a:latin typeface="Roboto"/>
                <a:ea typeface="Roboto"/>
                <a:cs typeface="Roboto"/>
                <a:sym typeface="Roboto"/>
              </a:rPr>
              <a:t>Deck title</a:t>
            </a:r>
            <a:endParaRPr sz="14000" b="1">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4800" b="1">
                <a:solidFill>
                  <a:srgbClr val="FFFFFF"/>
                </a:solidFill>
                <a:latin typeface="Roboto"/>
                <a:ea typeface="Roboto"/>
                <a:cs typeface="Roboto"/>
                <a:sym typeface="Roboto"/>
              </a:rPr>
              <a:t>Deck subtitle</a:t>
            </a:r>
            <a:endParaRPr sz="4800" b="1">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3600" b="1">
              <a:solidFill>
                <a:srgbClr val="EEEEEE"/>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3600" b="1">
              <a:solidFill>
                <a:srgbClr val="EEEEEE"/>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b="1">
                <a:solidFill>
                  <a:srgbClr val="EEEEEE"/>
                </a:solidFill>
                <a:latin typeface="Roboto"/>
                <a:ea typeface="Roboto"/>
                <a:cs typeface="Roboto"/>
                <a:sym typeface="Roboto"/>
              </a:rPr>
              <a:t>Presenter’s Name</a:t>
            </a:r>
            <a:endParaRPr sz="3600" b="1">
              <a:solidFill>
                <a:srgbClr val="EEEEEE"/>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i="1">
                <a:solidFill>
                  <a:srgbClr val="FFFFFF"/>
                </a:solidFill>
                <a:latin typeface="Roboto"/>
                <a:ea typeface="Roboto"/>
                <a:cs typeface="Roboto"/>
                <a:sym typeface="Roboto"/>
              </a:rPr>
              <a:t>Presenter’s title, Unity</a:t>
            </a:r>
            <a:endParaRPr sz="3600" i="1">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i="1">
                <a:solidFill>
                  <a:srgbClr val="FFFFFF"/>
                </a:solidFill>
                <a:latin typeface="Roboto"/>
                <a:ea typeface="Roboto"/>
                <a:cs typeface="Roboto"/>
                <a:sym typeface="Roboto"/>
              </a:rPr>
              <a:t>@X</a:t>
            </a:r>
            <a:endParaRPr sz="3600" i="1">
              <a:solidFill>
                <a:srgbClr val="FFFFFF"/>
              </a:solidFill>
              <a:latin typeface="Roboto"/>
              <a:ea typeface="Roboto"/>
              <a:cs typeface="Roboto"/>
              <a:sym typeface="Roboto"/>
            </a:endParaRPr>
          </a:p>
          <a:p>
            <a:pPr marL="0" marR="0" lvl="0" indent="0" algn="l" rtl="0">
              <a:lnSpc>
                <a:spcPct val="80000"/>
              </a:lnSpc>
              <a:spcBef>
                <a:spcPts val="0"/>
              </a:spcBef>
              <a:spcAft>
                <a:spcPts val="0"/>
              </a:spcAft>
              <a:buClr>
                <a:srgbClr val="FFFFFF"/>
              </a:buClr>
              <a:buFont typeface="Roboto"/>
              <a:buNone/>
            </a:pPr>
            <a:endParaRPr sz="12500" b="1">
              <a:solidFill>
                <a:srgbClr val="FFFFFF"/>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1" name="Google Shape;101;p25"/>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36</a:t>
            </a:fld>
            <a:endParaRPr/>
          </a:p>
        </p:txBody>
      </p:sp>
      <p:sp>
        <p:nvSpPr>
          <p:cNvPr id="102" name="Google Shape;102;p25"/>
          <p:cNvSpPr txBox="1"/>
          <p:nvPr/>
        </p:nvSpPr>
        <p:spPr>
          <a:xfrm>
            <a:off x="1268709" y="1275725"/>
            <a:ext cx="16181100" cy="7039800"/>
          </a:xfrm>
          <a:prstGeom prst="rect">
            <a:avLst/>
          </a:prstGeom>
          <a:noFill/>
          <a:ln>
            <a:noFill/>
          </a:ln>
        </p:spPr>
        <p:txBody>
          <a:bodyPr spcFirstLastPara="1" wrap="square" lIns="91400" tIns="91400" rIns="91400" bIns="91400" anchor="t" anchorCtr="0">
            <a:noAutofit/>
          </a:bodyPr>
          <a:lstStyle/>
          <a:p>
            <a:pPr marL="0" lvl="0" indent="0" algn="l" rtl="0">
              <a:lnSpc>
                <a:spcPct val="80000"/>
              </a:lnSpc>
              <a:spcBef>
                <a:spcPts val="0"/>
              </a:spcBef>
              <a:spcAft>
                <a:spcPts val="0"/>
              </a:spcAft>
              <a:buClr>
                <a:schemeClr val="dk1"/>
              </a:buClr>
              <a:buSzPts val="1100"/>
              <a:buFont typeface="Arial"/>
              <a:buNone/>
            </a:pPr>
            <a:r>
              <a:rPr lang="en" sz="14000" b="1">
                <a:latin typeface="Roboto"/>
                <a:ea typeface="Roboto"/>
                <a:cs typeface="Roboto"/>
                <a:sym typeface="Roboto"/>
              </a:rPr>
              <a:t>Deck title</a:t>
            </a:r>
            <a:endParaRPr sz="14000" b="1">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4800" b="1">
                <a:latin typeface="Roboto"/>
                <a:ea typeface="Roboto"/>
                <a:cs typeface="Roboto"/>
                <a:sym typeface="Roboto"/>
              </a:rPr>
              <a:t>Deck subtitle</a:t>
            </a:r>
            <a:endParaRPr sz="4800" b="1">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3600" b="1">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3600" b="1">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b="1">
                <a:latin typeface="Roboto"/>
                <a:ea typeface="Roboto"/>
                <a:cs typeface="Roboto"/>
                <a:sym typeface="Roboto"/>
              </a:rPr>
              <a:t>Presenter’s Name</a:t>
            </a:r>
            <a:endParaRPr sz="3600" b="1">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i="1">
                <a:latin typeface="Roboto"/>
                <a:ea typeface="Roboto"/>
                <a:cs typeface="Roboto"/>
                <a:sym typeface="Roboto"/>
              </a:rPr>
              <a:t>Presenter’s title, Unity</a:t>
            </a:r>
            <a:endParaRPr sz="3600" i="1">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i="1">
                <a:latin typeface="Roboto"/>
                <a:ea typeface="Roboto"/>
                <a:cs typeface="Roboto"/>
                <a:sym typeface="Roboto"/>
              </a:rPr>
              <a:t>@X</a:t>
            </a:r>
            <a:endParaRPr sz="3600" i="1">
              <a:latin typeface="Roboto"/>
              <a:ea typeface="Roboto"/>
              <a:cs typeface="Roboto"/>
              <a:sym typeface="Roboto"/>
            </a:endParaRPr>
          </a:p>
          <a:p>
            <a:pPr marL="0" marR="0" lvl="0" indent="0" algn="l" rtl="0">
              <a:lnSpc>
                <a:spcPct val="80000"/>
              </a:lnSpc>
              <a:spcBef>
                <a:spcPts val="0"/>
              </a:spcBef>
              <a:spcAft>
                <a:spcPts val="0"/>
              </a:spcAft>
              <a:buClr>
                <a:srgbClr val="FFFFFF"/>
              </a:buClr>
              <a:buFont typeface="Roboto"/>
              <a:buNone/>
            </a:pPr>
            <a:endParaRPr sz="12500" b="1">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dk1"/>
        </a:solidFill>
        <a:effectLst/>
      </p:bgPr>
    </p:bg>
    <p:spTree>
      <p:nvGrpSpPr>
        <p:cNvPr id="1" name="Shape 106"/>
        <p:cNvGrpSpPr/>
        <p:nvPr/>
      </p:nvGrpSpPr>
      <p:grpSpPr>
        <a:xfrm>
          <a:off x="0" y="0"/>
          <a:ext cx="0" cy="0"/>
          <a:chOff x="0" y="0"/>
          <a:chExt cx="0" cy="0"/>
        </a:xfrm>
      </p:grpSpPr>
      <p:sp>
        <p:nvSpPr>
          <p:cNvPr id="107" name="Google Shape;107;p26"/>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37</a:t>
            </a:fld>
            <a:endParaRPr/>
          </a:p>
        </p:txBody>
      </p:sp>
      <p:sp>
        <p:nvSpPr>
          <p:cNvPr id="108" name="Google Shape;108;p26"/>
          <p:cNvSpPr txBox="1"/>
          <p:nvPr/>
        </p:nvSpPr>
        <p:spPr>
          <a:xfrm>
            <a:off x="1268709" y="1275725"/>
            <a:ext cx="16181100" cy="7039800"/>
          </a:xfrm>
          <a:prstGeom prst="rect">
            <a:avLst/>
          </a:prstGeom>
          <a:noFill/>
          <a:ln>
            <a:noFill/>
          </a:ln>
        </p:spPr>
        <p:txBody>
          <a:bodyPr spcFirstLastPara="1" wrap="square" lIns="91400" tIns="91400" rIns="91400" bIns="91400" anchor="t" anchorCtr="0">
            <a:noAutofit/>
          </a:bodyPr>
          <a:lstStyle/>
          <a:p>
            <a:pPr marL="0" lvl="0" indent="0" algn="l" rtl="0">
              <a:lnSpc>
                <a:spcPct val="80000"/>
              </a:lnSpc>
              <a:spcBef>
                <a:spcPts val="0"/>
              </a:spcBef>
              <a:spcAft>
                <a:spcPts val="0"/>
              </a:spcAft>
              <a:buClr>
                <a:schemeClr val="dk1"/>
              </a:buClr>
              <a:buSzPts val="1100"/>
              <a:buFont typeface="Arial"/>
              <a:buNone/>
            </a:pPr>
            <a:r>
              <a:rPr lang="en" sz="14000" b="1">
                <a:solidFill>
                  <a:srgbClr val="FFFFFF"/>
                </a:solidFill>
                <a:latin typeface="Roboto"/>
                <a:ea typeface="Roboto"/>
                <a:cs typeface="Roboto"/>
                <a:sym typeface="Roboto"/>
              </a:rPr>
              <a:t>Deck title</a:t>
            </a:r>
            <a:endParaRPr sz="14000" b="1">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4800" b="1">
                <a:solidFill>
                  <a:srgbClr val="FFFFFF"/>
                </a:solidFill>
                <a:latin typeface="Roboto"/>
                <a:ea typeface="Roboto"/>
                <a:cs typeface="Roboto"/>
                <a:sym typeface="Roboto"/>
              </a:rPr>
              <a:t>Deck subtitle</a:t>
            </a:r>
            <a:endParaRPr sz="4800" b="1">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3600" b="1">
              <a:solidFill>
                <a:srgbClr val="EEEEEE"/>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3600" b="1">
              <a:solidFill>
                <a:srgbClr val="EEEEEE"/>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b="1">
                <a:solidFill>
                  <a:srgbClr val="EEEEEE"/>
                </a:solidFill>
                <a:latin typeface="Roboto"/>
                <a:ea typeface="Roboto"/>
                <a:cs typeface="Roboto"/>
                <a:sym typeface="Roboto"/>
              </a:rPr>
              <a:t>Presenter’s Name</a:t>
            </a:r>
            <a:endParaRPr sz="3600" b="1">
              <a:solidFill>
                <a:srgbClr val="EEEEEE"/>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i="1">
                <a:solidFill>
                  <a:srgbClr val="FFFFFF"/>
                </a:solidFill>
                <a:latin typeface="Roboto"/>
                <a:ea typeface="Roboto"/>
                <a:cs typeface="Roboto"/>
                <a:sym typeface="Roboto"/>
              </a:rPr>
              <a:t>Presenter’s title, Unity</a:t>
            </a:r>
            <a:endParaRPr sz="3600" i="1">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i="1">
                <a:solidFill>
                  <a:srgbClr val="FFFFFF"/>
                </a:solidFill>
                <a:latin typeface="Roboto"/>
                <a:ea typeface="Roboto"/>
                <a:cs typeface="Roboto"/>
                <a:sym typeface="Roboto"/>
              </a:rPr>
              <a:t>@X</a:t>
            </a:r>
            <a:endParaRPr sz="3600" i="1">
              <a:solidFill>
                <a:srgbClr val="FFFFFF"/>
              </a:solidFill>
              <a:latin typeface="Roboto"/>
              <a:ea typeface="Roboto"/>
              <a:cs typeface="Roboto"/>
              <a:sym typeface="Roboto"/>
            </a:endParaRPr>
          </a:p>
          <a:p>
            <a:pPr marL="0" marR="0" lvl="0" indent="0" algn="l" rtl="0">
              <a:lnSpc>
                <a:spcPct val="80000"/>
              </a:lnSpc>
              <a:spcBef>
                <a:spcPts val="0"/>
              </a:spcBef>
              <a:spcAft>
                <a:spcPts val="0"/>
              </a:spcAft>
              <a:buClr>
                <a:srgbClr val="FFFFFF"/>
              </a:buClr>
              <a:buFont typeface="Roboto"/>
              <a:buNone/>
            </a:pPr>
            <a:endParaRPr sz="12500" b="1">
              <a:solidFill>
                <a:srgbClr val="FFFFFF"/>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sp>
        <p:nvSpPr>
          <p:cNvPr id="119" name="Google Shape;119;p28"/>
          <p:cNvSpPr txBox="1"/>
          <p:nvPr/>
        </p:nvSpPr>
        <p:spPr>
          <a:xfrm>
            <a:off x="1268711" y="1270417"/>
            <a:ext cx="13647000" cy="61164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9900" b="0" i="0" u="none" strike="noStrike" cap="none">
                <a:solidFill>
                  <a:schemeClr val="dk1"/>
                </a:solidFill>
                <a:latin typeface="Roboto"/>
                <a:ea typeface="Roboto"/>
                <a:cs typeface="Roboto"/>
                <a:sym typeface="Roboto"/>
              </a:rPr>
              <a:t>Subsection title</a:t>
            </a:r>
            <a:endParaRPr sz="9900" b="0" i="0" u="none" strike="noStrike" cap="none">
              <a:solidFill>
                <a:schemeClr val="dk1"/>
              </a:solidFill>
              <a:latin typeface="Roboto"/>
              <a:ea typeface="Roboto"/>
              <a:cs typeface="Roboto"/>
              <a:sym typeface="Roboto"/>
            </a:endParaRPr>
          </a:p>
        </p:txBody>
      </p:sp>
      <p:sp>
        <p:nvSpPr>
          <p:cNvPr id="120" name="Google Shape;120;p28"/>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124"/>
        <p:cNvGrpSpPr/>
        <p:nvPr/>
      </p:nvGrpSpPr>
      <p:grpSpPr>
        <a:xfrm>
          <a:off x="0" y="0"/>
          <a:ext cx="0" cy="0"/>
          <a:chOff x="0" y="0"/>
          <a:chExt cx="0" cy="0"/>
        </a:xfrm>
      </p:grpSpPr>
      <p:sp>
        <p:nvSpPr>
          <p:cNvPr id="125" name="Google Shape;125;p29"/>
          <p:cNvSpPr txBox="1"/>
          <p:nvPr/>
        </p:nvSpPr>
        <p:spPr>
          <a:xfrm>
            <a:off x="1268711" y="1270417"/>
            <a:ext cx="13647000" cy="61164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9900" b="0" i="0" u="none" strike="noStrike" cap="none">
                <a:solidFill>
                  <a:schemeClr val="lt1"/>
                </a:solidFill>
                <a:latin typeface="Roboto"/>
                <a:ea typeface="Roboto"/>
                <a:cs typeface="Roboto"/>
                <a:sym typeface="Roboto"/>
              </a:rPr>
              <a:t>Subsection title</a:t>
            </a:r>
            <a:endParaRPr sz="9900" b="0" i="0" u="none" strike="noStrike" cap="none">
              <a:solidFill>
                <a:schemeClr val="lt1"/>
              </a:solidFill>
              <a:latin typeface="Roboto"/>
              <a:ea typeface="Roboto"/>
              <a:cs typeface="Roboto"/>
              <a:sym typeface="Roboto"/>
            </a:endParaRPr>
          </a:p>
        </p:txBody>
      </p:sp>
      <p:sp>
        <p:nvSpPr>
          <p:cNvPr id="126" name="Google Shape;126;p2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313746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2"/>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dirty="0">
                <a:solidFill>
                  <a:schemeClr val="lt1"/>
                </a:solidFill>
                <a:latin typeface="Roboto"/>
                <a:ea typeface="Roboto"/>
                <a:cs typeface="Roboto"/>
                <a:sym typeface="Roboto"/>
              </a:rPr>
              <a:t>NO!</a:t>
            </a:r>
            <a:endParaRPr sz="3500" b="0" i="0" u="none" strike="noStrike" cap="none" dirty="0">
              <a:solidFill>
                <a:schemeClr val="lt1"/>
              </a:solidFill>
              <a:latin typeface="Roboto"/>
              <a:ea typeface="Roboto"/>
              <a:cs typeface="Roboto"/>
              <a:sym typeface="Roboto"/>
            </a:endParaRPr>
          </a:p>
        </p:txBody>
      </p:sp>
      <p:sp>
        <p:nvSpPr>
          <p:cNvPr id="146" name="Google Shape;146;p32"/>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b="0" i="0" u="none" strike="noStrike" cap="none" dirty="0">
                <a:solidFill>
                  <a:schemeClr val="lt1"/>
                </a:solidFill>
                <a:latin typeface="Roboto"/>
                <a:ea typeface="Roboto"/>
                <a:cs typeface="Roboto"/>
                <a:sym typeface="Roboto"/>
              </a:rPr>
              <a:t>IT’S LUNCH TIME!</a:t>
            </a:r>
            <a:endParaRPr sz="9900" b="0" i="0" u="none" strike="noStrike" cap="none" dirty="0">
              <a:solidFill>
                <a:schemeClr val="lt1"/>
              </a:solidFill>
              <a:latin typeface="Roboto"/>
              <a:ea typeface="Roboto"/>
              <a:cs typeface="Roboto"/>
              <a:sym typeface="Roboto"/>
            </a:endParaRPr>
          </a:p>
        </p:txBody>
      </p:sp>
      <p:sp>
        <p:nvSpPr>
          <p:cNvPr id="147" name="Google Shape;147;p3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421336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30"/>
        <p:cNvGrpSpPr/>
        <p:nvPr/>
      </p:nvGrpSpPr>
      <p:grpSpPr>
        <a:xfrm>
          <a:off x="0" y="0"/>
          <a:ext cx="0" cy="0"/>
          <a:chOff x="0" y="0"/>
          <a:chExt cx="0" cy="0"/>
        </a:xfrm>
      </p:grpSpPr>
      <p:sp>
        <p:nvSpPr>
          <p:cNvPr id="131" name="Google Shape;131;p30"/>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3500" b="0" i="0" u="none" strike="noStrike" cap="none">
                <a:solidFill>
                  <a:schemeClr val="dk1"/>
                </a:solidFill>
                <a:latin typeface="Roboto"/>
                <a:ea typeface="Roboto"/>
                <a:cs typeface="Roboto"/>
                <a:sym typeface="Roboto"/>
              </a:rPr>
              <a:t>Problem</a:t>
            </a:r>
            <a:endParaRPr sz="3500" b="0" i="0" u="none" strike="noStrike" cap="none">
              <a:solidFill>
                <a:schemeClr val="dk1"/>
              </a:solidFill>
              <a:latin typeface="Roboto"/>
              <a:ea typeface="Roboto"/>
              <a:cs typeface="Roboto"/>
              <a:sym typeface="Roboto"/>
            </a:endParaRPr>
          </a:p>
        </p:txBody>
      </p:sp>
      <p:sp>
        <p:nvSpPr>
          <p:cNvPr id="132" name="Google Shape;132;p30"/>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9900" b="0" i="0" u="none" strike="noStrike" cap="none">
                <a:solidFill>
                  <a:schemeClr val="dk1"/>
                </a:solidFill>
                <a:latin typeface="Roboto"/>
                <a:ea typeface="Roboto"/>
                <a:cs typeface="Roboto"/>
                <a:sym typeface="Roboto"/>
              </a:rPr>
              <a:t>State your problem here.</a:t>
            </a:r>
            <a:endParaRPr sz="9900" b="0" i="0" u="none" strike="noStrike" cap="none">
              <a:solidFill>
                <a:schemeClr val="dk1"/>
              </a:solidFill>
              <a:latin typeface="Roboto"/>
              <a:ea typeface="Roboto"/>
              <a:cs typeface="Roboto"/>
              <a:sym typeface="Roboto"/>
            </a:endParaRPr>
          </a:p>
        </p:txBody>
      </p:sp>
      <p:sp>
        <p:nvSpPr>
          <p:cNvPr id="133" name="Google Shape;133;p3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31"/>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b="0" i="0" u="none" strike="noStrike" cap="none">
                <a:solidFill>
                  <a:schemeClr val="lt1"/>
                </a:solidFill>
                <a:latin typeface="Roboto"/>
                <a:ea typeface="Roboto"/>
                <a:cs typeface="Roboto"/>
                <a:sym typeface="Roboto"/>
              </a:rPr>
              <a:t>Problem</a:t>
            </a:r>
            <a:endParaRPr sz="3500" b="0" i="0" u="none" strike="noStrike" cap="none">
              <a:solidFill>
                <a:schemeClr val="lt1"/>
              </a:solidFill>
              <a:latin typeface="Roboto"/>
              <a:ea typeface="Roboto"/>
              <a:cs typeface="Roboto"/>
              <a:sym typeface="Roboto"/>
            </a:endParaRPr>
          </a:p>
        </p:txBody>
      </p:sp>
      <p:sp>
        <p:nvSpPr>
          <p:cNvPr id="139" name="Google Shape;139;p31"/>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9900" b="0" i="0" u="none" strike="noStrike" cap="none">
                <a:solidFill>
                  <a:schemeClr val="lt1"/>
                </a:solidFill>
                <a:latin typeface="Roboto"/>
                <a:ea typeface="Roboto"/>
                <a:cs typeface="Roboto"/>
                <a:sym typeface="Roboto"/>
              </a:rPr>
              <a:t>State your problem here.</a:t>
            </a:r>
            <a:endParaRPr sz="9900" b="0" i="0" u="none" strike="noStrike" cap="none">
              <a:solidFill>
                <a:schemeClr val="lt1"/>
              </a:solidFill>
              <a:latin typeface="Roboto"/>
              <a:ea typeface="Roboto"/>
              <a:cs typeface="Roboto"/>
              <a:sym typeface="Roboto"/>
            </a:endParaRPr>
          </a:p>
        </p:txBody>
      </p:sp>
      <p:sp>
        <p:nvSpPr>
          <p:cNvPr id="140" name="Google Shape;140;p3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31"/>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b="0" i="0" u="none" strike="noStrike" cap="none">
                <a:solidFill>
                  <a:schemeClr val="lt1"/>
                </a:solidFill>
                <a:latin typeface="Roboto"/>
                <a:ea typeface="Roboto"/>
                <a:cs typeface="Roboto"/>
                <a:sym typeface="Roboto"/>
              </a:rPr>
              <a:t>Problem</a:t>
            </a:r>
            <a:endParaRPr sz="3500" b="0" i="0" u="none" strike="noStrike" cap="none">
              <a:solidFill>
                <a:schemeClr val="lt1"/>
              </a:solidFill>
              <a:latin typeface="Roboto"/>
              <a:ea typeface="Roboto"/>
              <a:cs typeface="Roboto"/>
              <a:sym typeface="Roboto"/>
            </a:endParaRPr>
          </a:p>
        </p:txBody>
      </p:sp>
      <p:sp>
        <p:nvSpPr>
          <p:cNvPr id="139" name="Google Shape;139;p31"/>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9900" b="0" i="0" u="none" strike="noStrike" cap="none">
                <a:solidFill>
                  <a:schemeClr val="lt1"/>
                </a:solidFill>
                <a:latin typeface="Roboto"/>
                <a:ea typeface="Roboto"/>
                <a:cs typeface="Roboto"/>
                <a:sym typeface="Roboto"/>
              </a:rPr>
              <a:t>State your problem here.</a:t>
            </a:r>
            <a:endParaRPr sz="9900" b="0" i="0" u="none" strike="noStrike" cap="none">
              <a:solidFill>
                <a:schemeClr val="lt1"/>
              </a:solidFill>
              <a:latin typeface="Roboto"/>
              <a:ea typeface="Roboto"/>
              <a:cs typeface="Roboto"/>
              <a:sym typeface="Roboto"/>
            </a:endParaRPr>
          </a:p>
        </p:txBody>
      </p:sp>
      <p:sp>
        <p:nvSpPr>
          <p:cNvPr id="140" name="Google Shape;140;p3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3007945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31"/>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b="0" i="0" u="none" strike="noStrike" cap="none">
                <a:solidFill>
                  <a:schemeClr val="lt1"/>
                </a:solidFill>
                <a:latin typeface="Roboto"/>
                <a:ea typeface="Roboto"/>
                <a:cs typeface="Roboto"/>
                <a:sym typeface="Roboto"/>
              </a:rPr>
              <a:t>Problem</a:t>
            </a:r>
            <a:endParaRPr sz="3500" b="0" i="0" u="none" strike="noStrike" cap="none">
              <a:solidFill>
                <a:schemeClr val="lt1"/>
              </a:solidFill>
              <a:latin typeface="Roboto"/>
              <a:ea typeface="Roboto"/>
              <a:cs typeface="Roboto"/>
              <a:sym typeface="Roboto"/>
            </a:endParaRPr>
          </a:p>
        </p:txBody>
      </p:sp>
      <p:sp>
        <p:nvSpPr>
          <p:cNvPr id="139" name="Google Shape;139;p31"/>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9900" b="0" i="0" u="none" strike="noStrike" cap="none">
                <a:solidFill>
                  <a:schemeClr val="lt1"/>
                </a:solidFill>
                <a:latin typeface="Roboto"/>
                <a:ea typeface="Roboto"/>
                <a:cs typeface="Roboto"/>
                <a:sym typeface="Roboto"/>
              </a:rPr>
              <a:t>State your problem here.</a:t>
            </a:r>
            <a:endParaRPr sz="9900" b="0" i="0" u="none" strike="noStrike" cap="none">
              <a:solidFill>
                <a:schemeClr val="lt1"/>
              </a:solidFill>
              <a:latin typeface="Roboto"/>
              <a:ea typeface="Roboto"/>
              <a:cs typeface="Roboto"/>
              <a:sym typeface="Roboto"/>
            </a:endParaRPr>
          </a:p>
        </p:txBody>
      </p:sp>
      <p:sp>
        <p:nvSpPr>
          <p:cNvPr id="140" name="Google Shape;140;p3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2249140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145" name="Google Shape;145;p32"/>
          <p:cNvSpPr txBox="1"/>
          <p:nvPr/>
        </p:nvSpPr>
        <p:spPr>
          <a:xfrm>
            <a:off x="1268711" y="1266249"/>
            <a:ext cx="13647000" cy="30990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3500" b="0" i="0" u="none" strike="noStrike" cap="none">
                <a:solidFill>
                  <a:schemeClr val="lt1"/>
                </a:solidFill>
                <a:latin typeface="Roboto"/>
                <a:ea typeface="Roboto"/>
                <a:cs typeface="Roboto"/>
                <a:sym typeface="Roboto"/>
              </a:rPr>
              <a:t>Problem</a:t>
            </a:r>
            <a:endParaRPr sz="3500" b="0" i="0" u="none" strike="noStrike" cap="none">
              <a:solidFill>
                <a:schemeClr val="lt1"/>
              </a:solidFill>
              <a:latin typeface="Roboto"/>
              <a:ea typeface="Roboto"/>
              <a:cs typeface="Roboto"/>
              <a:sym typeface="Roboto"/>
            </a:endParaRPr>
          </a:p>
        </p:txBody>
      </p:sp>
      <p:sp>
        <p:nvSpPr>
          <p:cNvPr id="146" name="Google Shape;146;p32"/>
          <p:cNvSpPr txBox="1"/>
          <p:nvPr/>
        </p:nvSpPr>
        <p:spPr>
          <a:xfrm>
            <a:off x="1268711" y="5718641"/>
            <a:ext cx="191070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9900" b="0" i="0" u="none" strike="noStrike" cap="none">
                <a:solidFill>
                  <a:schemeClr val="lt1"/>
                </a:solidFill>
                <a:latin typeface="Roboto"/>
                <a:ea typeface="Roboto"/>
                <a:cs typeface="Roboto"/>
                <a:sym typeface="Roboto"/>
              </a:rPr>
              <a:t>State your problem here.</a:t>
            </a:r>
            <a:endParaRPr sz="9900" b="0" i="0" u="none" strike="noStrike" cap="none">
              <a:solidFill>
                <a:schemeClr val="lt1"/>
              </a:solidFill>
              <a:latin typeface="Roboto"/>
              <a:ea typeface="Roboto"/>
              <a:cs typeface="Roboto"/>
              <a:sym typeface="Roboto"/>
            </a:endParaRPr>
          </a:p>
        </p:txBody>
      </p:sp>
      <p:sp>
        <p:nvSpPr>
          <p:cNvPr id="147" name="Google Shape;147;p3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51"/>
        <p:cNvGrpSpPr/>
        <p:nvPr/>
      </p:nvGrpSpPr>
      <p:grpSpPr>
        <a:xfrm>
          <a:off x="0" y="0"/>
          <a:ext cx="0" cy="0"/>
          <a:chOff x="0" y="0"/>
          <a:chExt cx="0" cy="0"/>
        </a:xfrm>
      </p:grpSpPr>
      <p:sp>
        <p:nvSpPr>
          <p:cNvPr id="152" name="Google Shape;152;p33"/>
          <p:cNvSpPr txBox="1"/>
          <p:nvPr/>
        </p:nvSpPr>
        <p:spPr>
          <a:xfrm>
            <a:off x="1268711" y="1273641"/>
            <a:ext cx="19099800" cy="100746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9900" b="0" i="0" u="none" strike="noStrike" cap="none">
                <a:solidFill>
                  <a:schemeClr val="dk1"/>
                </a:solidFill>
                <a:latin typeface="Roboto"/>
                <a:ea typeface="Roboto"/>
                <a:cs typeface="Roboto"/>
                <a:sym typeface="Roboto"/>
              </a:rPr>
              <a:t>Bold statement dolor purus in consequat. Vivamus ac metus gravida, tincidunt est eget, ornare neque. Maecenas scelerisque euismod lacus.</a:t>
            </a:r>
            <a:endParaRPr sz="9900" b="0" i="0" u="none" strike="noStrike" cap="none">
              <a:solidFill>
                <a:schemeClr val="dk1"/>
              </a:solidFill>
              <a:latin typeface="Roboto"/>
              <a:ea typeface="Roboto"/>
              <a:cs typeface="Roboto"/>
              <a:sym typeface="Roboto"/>
            </a:endParaRPr>
          </a:p>
        </p:txBody>
      </p:sp>
      <p:sp>
        <p:nvSpPr>
          <p:cNvPr id="153" name="Google Shape;153;p3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158" name="Google Shape;158;p34"/>
          <p:cNvSpPr txBox="1"/>
          <p:nvPr/>
        </p:nvSpPr>
        <p:spPr>
          <a:xfrm>
            <a:off x="1268711" y="1273641"/>
            <a:ext cx="19099800" cy="100746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9900" b="0" i="0" u="none" strike="noStrike" cap="none">
                <a:solidFill>
                  <a:srgbClr val="FFFFFF"/>
                </a:solidFill>
                <a:latin typeface="Roboto"/>
                <a:ea typeface="Roboto"/>
                <a:cs typeface="Roboto"/>
                <a:sym typeface="Roboto"/>
              </a:rPr>
              <a:t>Bold statement dolor purus in consequat. Vivamus ac metus gravida, tincidunt est eget, ornare neque. Maecenas scelerisque euismod lacus.</a:t>
            </a:r>
            <a:endParaRPr sz="9900" b="0" i="0" u="none" strike="noStrike" cap="none">
              <a:solidFill>
                <a:srgbClr val="FFFFFF"/>
              </a:solidFill>
              <a:latin typeface="Roboto"/>
              <a:ea typeface="Roboto"/>
              <a:cs typeface="Roboto"/>
              <a:sym typeface="Roboto"/>
            </a:endParaRPr>
          </a:p>
        </p:txBody>
      </p:sp>
      <p:sp>
        <p:nvSpPr>
          <p:cNvPr id="159" name="Google Shape;159;p34"/>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p35"/>
          <p:cNvSpPr txBox="1"/>
          <p:nvPr/>
        </p:nvSpPr>
        <p:spPr>
          <a:xfrm>
            <a:off x="1268711" y="1273641"/>
            <a:ext cx="19099800" cy="100746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9900" b="0" i="0" u="none" strike="noStrike" cap="none">
                <a:solidFill>
                  <a:srgbClr val="FFFFFF"/>
                </a:solidFill>
                <a:latin typeface="Roboto"/>
                <a:ea typeface="Roboto"/>
                <a:cs typeface="Roboto"/>
                <a:sym typeface="Roboto"/>
              </a:rPr>
              <a:t>Bold statement dolor purus in consequat. Vivamus ac metus gravida, tincidunt est eget, ornare neque. Maecenas scelerisque euismod lacus.</a:t>
            </a:r>
            <a:endParaRPr sz="9900" b="0" i="0" u="none" strike="noStrike" cap="none">
              <a:solidFill>
                <a:srgbClr val="FFFFFF"/>
              </a:solidFill>
              <a:latin typeface="Roboto"/>
              <a:ea typeface="Roboto"/>
              <a:cs typeface="Roboto"/>
              <a:sym typeface="Roboto"/>
            </a:endParaRPr>
          </a:p>
        </p:txBody>
      </p:sp>
      <p:sp>
        <p:nvSpPr>
          <p:cNvPr id="165" name="Google Shape;165;p35"/>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p36"/>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b="0" i="0" u="none" strike="noStrike" cap="none">
                <a:solidFill>
                  <a:schemeClr val="dk1"/>
                </a:solidFill>
                <a:latin typeface="Roboto"/>
                <a:ea typeface="Roboto"/>
                <a:cs typeface="Roboto"/>
                <a:sym typeface="Roboto"/>
              </a:rPr>
              <a:t>Title here</a:t>
            </a:r>
            <a:endParaRPr sz="5100" b="0" i="0" u="none" strike="noStrike" cap="none">
              <a:solidFill>
                <a:schemeClr val="dk1"/>
              </a:solidFill>
              <a:latin typeface="Roboto"/>
              <a:ea typeface="Roboto"/>
              <a:cs typeface="Roboto"/>
              <a:sym typeface="Roboto"/>
            </a:endParaRPr>
          </a:p>
        </p:txBody>
      </p:sp>
      <p:sp>
        <p:nvSpPr>
          <p:cNvPr id="171" name="Google Shape;171;p36"/>
          <p:cNvSpPr txBox="1"/>
          <p:nvPr/>
        </p:nvSpPr>
        <p:spPr>
          <a:xfrm>
            <a:off x="1268711" y="5718641"/>
            <a:ext cx="81846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chemeClr val="dk1"/>
              </a:buClr>
              <a:buFont typeface="Arial"/>
              <a:buNone/>
            </a:pPr>
            <a:r>
              <a:rPr lang="en" sz="2400" b="0" i="0" u="none" strike="noStrike" cap="none">
                <a:solidFill>
                  <a:schemeClr val="dk1"/>
                </a:solidFill>
                <a:latin typeface="Roboto"/>
                <a:ea typeface="Roboto"/>
                <a:cs typeface="Roboto"/>
                <a:sym typeface="Roboto"/>
              </a:rPr>
              <a:t>One column body text lorem ipsum dolor sit amet, consectetur adipiscing elit. Nunc lacinia, nisi ac vehicula pellentesque, justo tellus dignissim velit, nec rhoncus tellus lorem id sapien. Curabitur venenatis lacus a sapien cursus aliquam. Nam dictum ligula sed euismod ornare. Nullam non tristique libero, eget faucibus enim. Suspendisse et suscipit nisl, a iaculis est. Curabitur finibus interdum ante non posuere. Fusce iaculis lacus elit, sed interdum tortor tempus a.</a:t>
            </a:r>
            <a:endParaRPr sz="2400" b="0" i="0" u="none" strike="noStrike" cap="none">
              <a:solidFill>
                <a:schemeClr val="dk1"/>
              </a:solidFill>
              <a:latin typeface="Roboto"/>
              <a:ea typeface="Roboto"/>
              <a:cs typeface="Roboto"/>
              <a:sym typeface="Roboto"/>
            </a:endParaRPr>
          </a:p>
        </p:txBody>
      </p:sp>
      <p:sp>
        <p:nvSpPr>
          <p:cNvPr id="172" name="Google Shape;172;p36"/>
          <p:cNvSpPr txBox="1"/>
          <p:nvPr/>
        </p:nvSpPr>
        <p:spPr>
          <a:xfrm>
            <a:off x="12189300" y="5718641"/>
            <a:ext cx="27258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chemeClr val="dk1"/>
              </a:buClr>
              <a:buFont typeface="Arial"/>
              <a:buNone/>
            </a:pPr>
            <a:r>
              <a:rPr lang="en" sz="1900" b="0" i="0" u="none" strike="noStrike" cap="none">
                <a:solidFill>
                  <a:schemeClr val="dk1"/>
                </a:solidFill>
                <a:latin typeface="Roboto"/>
                <a:ea typeface="Roboto"/>
                <a:cs typeface="Roboto"/>
                <a:sym typeface="Roboto"/>
              </a:rPr>
              <a:t>Precision thoughts explained here lorem ipsum dolor sit amet, consectetur adipiscing elit. Nunc lacinia, nisi ac vehicula pellentesque, justo tellus.</a:t>
            </a:r>
            <a:endParaRPr sz="1900" b="0" i="0" u="none" strike="noStrike" cap="none">
              <a:solidFill>
                <a:schemeClr val="dk1"/>
              </a:solidFill>
              <a:latin typeface="Roboto"/>
              <a:ea typeface="Roboto"/>
              <a:cs typeface="Roboto"/>
              <a:sym typeface="Roboto"/>
            </a:endParaRPr>
          </a:p>
        </p:txBody>
      </p:sp>
      <p:sp>
        <p:nvSpPr>
          <p:cNvPr id="173" name="Google Shape;173;p36"/>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77"/>
        <p:cNvGrpSpPr/>
        <p:nvPr/>
      </p:nvGrpSpPr>
      <p:grpSpPr>
        <a:xfrm>
          <a:off x="0" y="0"/>
          <a:ext cx="0" cy="0"/>
          <a:chOff x="0" y="0"/>
          <a:chExt cx="0" cy="0"/>
        </a:xfrm>
      </p:grpSpPr>
      <p:sp>
        <p:nvSpPr>
          <p:cNvPr id="178" name="Google Shape;178;p37"/>
          <p:cNvSpPr txBox="1"/>
          <p:nvPr/>
        </p:nvSpPr>
        <p:spPr>
          <a:xfrm>
            <a:off x="1268711" y="1175566"/>
            <a:ext cx="8184600" cy="15942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 sz="5100" b="0" i="0" u="none" strike="noStrike" cap="none">
                <a:solidFill>
                  <a:schemeClr val="lt1"/>
                </a:solidFill>
                <a:latin typeface="Roboto"/>
                <a:ea typeface="Roboto"/>
                <a:cs typeface="Roboto"/>
                <a:sym typeface="Roboto"/>
              </a:rPr>
              <a:t>Title here</a:t>
            </a:r>
            <a:endParaRPr sz="5100" b="0" i="0" u="none" strike="noStrike" cap="none">
              <a:solidFill>
                <a:schemeClr val="lt1"/>
              </a:solidFill>
              <a:latin typeface="Roboto"/>
              <a:ea typeface="Roboto"/>
              <a:cs typeface="Roboto"/>
              <a:sym typeface="Roboto"/>
            </a:endParaRPr>
          </a:p>
        </p:txBody>
      </p:sp>
      <p:sp>
        <p:nvSpPr>
          <p:cNvPr id="179" name="Google Shape;179;p37"/>
          <p:cNvSpPr txBox="1"/>
          <p:nvPr/>
        </p:nvSpPr>
        <p:spPr>
          <a:xfrm>
            <a:off x="1268711" y="5718641"/>
            <a:ext cx="81846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chemeClr val="lt1"/>
              </a:buClr>
              <a:buFont typeface="Arial"/>
              <a:buNone/>
            </a:pPr>
            <a:r>
              <a:rPr lang="en" sz="2400" b="0" i="0" u="none" strike="noStrike" cap="none">
                <a:solidFill>
                  <a:schemeClr val="lt1"/>
                </a:solidFill>
                <a:latin typeface="Roboto"/>
                <a:ea typeface="Roboto"/>
                <a:cs typeface="Roboto"/>
                <a:sym typeface="Roboto"/>
              </a:rPr>
              <a:t>One column body text lorem ipsum dolor sit amet, consectetur adipiscing elit. Nunc lacinia, nisi ac vehicula pellentesque, justo tellus dignissim velit, nec rhoncus tellus lorem id sapien. Curabitur venenatis lacus a sapien cursus aliquam. Nam dictum ligula sed euismod ornare. Nullam non tristique libero, eget faucibus enim. Suspendisse et suscipit nisl, a iaculis est. Curabitur finibus interdum ante non posuere. Fusce iaculis lacus elit, sed interdum tortor tempus a.</a:t>
            </a:r>
            <a:endParaRPr sz="2400" b="0" i="0" u="none" strike="noStrike" cap="none">
              <a:solidFill>
                <a:schemeClr val="lt1"/>
              </a:solidFill>
              <a:latin typeface="Roboto"/>
              <a:ea typeface="Roboto"/>
              <a:cs typeface="Roboto"/>
              <a:sym typeface="Roboto"/>
            </a:endParaRPr>
          </a:p>
        </p:txBody>
      </p:sp>
      <p:sp>
        <p:nvSpPr>
          <p:cNvPr id="180" name="Google Shape;180;p37"/>
          <p:cNvSpPr txBox="1"/>
          <p:nvPr/>
        </p:nvSpPr>
        <p:spPr>
          <a:xfrm>
            <a:off x="12189300" y="5718641"/>
            <a:ext cx="27258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chemeClr val="lt1"/>
              </a:buClr>
              <a:buFont typeface="Arial"/>
              <a:buNone/>
            </a:pPr>
            <a:r>
              <a:rPr lang="en" sz="1900" b="0" i="0" u="none" strike="noStrike" cap="none">
                <a:solidFill>
                  <a:schemeClr val="lt1"/>
                </a:solidFill>
                <a:latin typeface="Roboto"/>
                <a:ea typeface="Roboto"/>
                <a:cs typeface="Roboto"/>
                <a:sym typeface="Roboto"/>
              </a:rPr>
              <a:t>Precision thoughts explained here lorem ipsum dolor sit amet, consectetur adipiscing elit. Nunc lacinia, nisi ac vehicula pellentesque, justo tellus.</a:t>
            </a:r>
            <a:endParaRPr sz="1900" b="0" i="0" u="none" strike="noStrike" cap="none">
              <a:solidFill>
                <a:schemeClr val="lt1"/>
              </a:solidFill>
              <a:latin typeface="Roboto"/>
              <a:ea typeface="Roboto"/>
              <a:cs typeface="Roboto"/>
              <a:sym typeface="Roboto"/>
            </a:endParaRPr>
          </a:p>
        </p:txBody>
      </p:sp>
      <p:sp>
        <p:nvSpPr>
          <p:cNvPr id="181" name="Google Shape;181;p37"/>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5</a:t>
            </a:fld>
            <a:endParaRPr/>
          </a:p>
        </p:txBody>
      </p:sp>
      <p:sp>
        <p:nvSpPr>
          <p:cNvPr id="114" name="Google Shape;114;p27"/>
          <p:cNvSpPr txBox="1"/>
          <p:nvPr/>
        </p:nvSpPr>
        <p:spPr>
          <a:xfrm>
            <a:off x="1050051" y="1136579"/>
            <a:ext cx="16181100" cy="7039800"/>
          </a:xfrm>
          <a:prstGeom prst="rect">
            <a:avLst/>
          </a:prstGeom>
          <a:noFill/>
          <a:ln>
            <a:noFill/>
          </a:ln>
        </p:spPr>
        <p:txBody>
          <a:bodyPr spcFirstLastPara="1" wrap="square" lIns="91400" tIns="91400" rIns="91400" bIns="91400" anchor="t" anchorCtr="0">
            <a:noAutofit/>
          </a:bodyPr>
          <a:lstStyle/>
          <a:p>
            <a:pPr marL="0" lvl="0" indent="0" algn="l" rtl="0">
              <a:lnSpc>
                <a:spcPct val="80000"/>
              </a:lnSpc>
              <a:spcBef>
                <a:spcPts val="0"/>
              </a:spcBef>
              <a:spcAft>
                <a:spcPts val="0"/>
              </a:spcAft>
              <a:buClr>
                <a:schemeClr val="dk1"/>
              </a:buClr>
              <a:buSzPts val="1100"/>
              <a:buFont typeface="Arial"/>
              <a:buNone/>
            </a:pPr>
            <a:r>
              <a:rPr lang="en" sz="14000" b="1" dirty="0">
                <a:solidFill>
                  <a:srgbClr val="FFFFFF"/>
                </a:solidFill>
                <a:latin typeface="Roboto"/>
                <a:ea typeface="Roboto"/>
                <a:cs typeface="Roboto"/>
                <a:sym typeface="Roboto"/>
              </a:rPr>
              <a:t>A three-course</a:t>
            </a:r>
            <a:br>
              <a:rPr lang="en" sz="14000" b="1" dirty="0">
                <a:solidFill>
                  <a:srgbClr val="FFFFFF"/>
                </a:solidFill>
                <a:latin typeface="Roboto"/>
                <a:ea typeface="Roboto"/>
                <a:cs typeface="Roboto"/>
                <a:sym typeface="Roboto"/>
              </a:rPr>
            </a:br>
            <a:r>
              <a:rPr lang="en" sz="14000" b="1" dirty="0">
                <a:solidFill>
                  <a:srgbClr val="FFFFFF"/>
                </a:solidFill>
                <a:latin typeface="Roboto"/>
                <a:ea typeface="Roboto"/>
                <a:cs typeface="Roboto"/>
                <a:sym typeface="Roboto"/>
              </a:rPr>
              <a:t>meal in PCG</a:t>
            </a:r>
            <a:endParaRPr sz="14000" b="1" dirty="0">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4800" b="1" dirty="0">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3600" b="1" dirty="0">
              <a:solidFill>
                <a:srgbClr val="EEEEEE"/>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endParaRPr sz="3600" b="1" dirty="0">
              <a:solidFill>
                <a:srgbClr val="EEEEEE"/>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b="1" dirty="0">
                <a:solidFill>
                  <a:srgbClr val="EEEEEE"/>
                </a:solidFill>
                <a:latin typeface="Roboto"/>
                <a:ea typeface="Roboto"/>
                <a:cs typeface="Roboto"/>
                <a:sym typeface="Roboto"/>
              </a:rPr>
              <a:t>Jorge Palacios</a:t>
            </a:r>
            <a:endParaRPr sz="3600" b="1" dirty="0">
              <a:solidFill>
                <a:srgbClr val="EEEEEE"/>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i="1" dirty="0">
                <a:solidFill>
                  <a:srgbClr val="FFFFFF"/>
                </a:solidFill>
                <a:latin typeface="Roboto"/>
                <a:ea typeface="Roboto"/>
                <a:cs typeface="Roboto"/>
                <a:sym typeface="Roboto"/>
              </a:rPr>
              <a:t>AI Programmer, </a:t>
            </a:r>
            <a:r>
              <a:rPr lang="en-US" sz="3600" i="1" dirty="0">
                <a:solidFill>
                  <a:srgbClr val="FFFFFF"/>
                </a:solidFill>
                <a:latin typeface="Roboto"/>
                <a:ea typeface="Roboto"/>
                <a:cs typeface="Roboto"/>
                <a:sym typeface="Roboto"/>
              </a:rPr>
              <a:t>Freelancer</a:t>
            </a:r>
            <a:endParaRPr sz="3600" i="1" dirty="0">
              <a:solidFill>
                <a:srgbClr val="FFFFFF"/>
              </a:solidFill>
              <a:latin typeface="Roboto"/>
              <a:ea typeface="Roboto"/>
              <a:cs typeface="Roboto"/>
              <a:sym typeface="Roboto"/>
            </a:endParaRPr>
          </a:p>
          <a:p>
            <a:pPr marL="0" lvl="0" indent="0" algn="l" rtl="0">
              <a:lnSpc>
                <a:spcPct val="80000"/>
              </a:lnSpc>
              <a:spcBef>
                <a:spcPts val="0"/>
              </a:spcBef>
              <a:spcAft>
                <a:spcPts val="0"/>
              </a:spcAft>
              <a:buClr>
                <a:schemeClr val="dk1"/>
              </a:buClr>
              <a:buSzPts val="1100"/>
              <a:buFont typeface="Arial"/>
              <a:buNone/>
            </a:pPr>
            <a:r>
              <a:rPr lang="en" sz="3600" i="1" dirty="0">
                <a:solidFill>
                  <a:srgbClr val="FFFFFF"/>
                </a:solidFill>
                <a:latin typeface="Roboto"/>
                <a:ea typeface="Roboto"/>
                <a:cs typeface="Roboto"/>
                <a:sym typeface="Roboto"/>
              </a:rPr>
              <a:t>@</a:t>
            </a:r>
            <a:r>
              <a:rPr lang="en-US" sz="3600" i="1" dirty="0" err="1">
                <a:solidFill>
                  <a:srgbClr val="FFFFFF"/>
                </a:solidFill>
                <a:latin typeface="Roboto"/>
                <a:ea typeface="Roboto"/>
                <a:cs typeface="Roboto"/>
                <a:sym typeface="Roboto"/>
              </a:rPr>
              <a:t>pctroll</a:t>
            </a:r>
            <a:endParaRPr sz="3600" i="1" dirty="0">
              <a:solidFill>
                <a:srgbClr val="FFFFFF"/>
              </a:solidFill>
              <a:latin typeface="Roboto"/>
              <a:ea typeface="Roboto"/>
              <a:cs typeface="Roboto"/>
              <a:sym typeface="Roboto"/>
            </a:endParaRPr>
          </a:p>
          <a:p>
            <a:pPr marL="0" marR="0" lvl="0" indent="0" algn="l" rtl="0">
              <a:lnSpc>
                <a:spcPct val="80000"/>
              </a:lnSpc>
              <a:spcBef>
                <a:spcPts val="0"/>
              </a:spcBef>
              <a:spcAft>
                <a:spcPts val="0"/>
              </a:spcAft>
              <a:buClr>
                <a:srgbClr val="FFFFFF"/>
              </a:buClr>
              <a:buFont typeface="Roboto"/>
              <a:buNone/>
            </a:pPr>
            <a:endParaRPr sz="12500" b="1"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818263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38"/>
          <p:cNvSpPr txBox="1"/>
          <p:nvPr/>
        </p:nvSpPr>
        <p:spPr>
          <a:xfrm>
            <a:off x="1268711" y="5718641"/>
            <a:ext cx="81846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chemeClr val="dk1"/>
              </a:buClr>
              <a:buFont typeface="Arial"/>
              <a:buNone/>
            </a:pPr>
            <a:r>
              <a:rPr lang="en" sz="2400" b="0" i="0" u="none" strike="noStrike" cap="none" dirty="0">
                <a:solidFill>
                  <a:schemeClr val="dk1"/>
                </a:solidFill>
                <a:latin typeface="Roboto"/>
                <a:ea typeface="Roboto"/>
                <a:cs typeface="Roboto"/>
                <a:sym typeface="Roboto"/>
              </a:rPr>
              <a:t>Two columns body text Lorem ipsum dolor sit amet, consectetur adipiscing elit. Nunc lacinia, nisi ac vehicula pellentesque, justo tellus dignissim velit, nec rhoncus tellus lorem id sapien. Curabitur venenatis lacus a sapien cursus aliquam. Nam dictum ligula sed euismod ornare. Nullam non tristique libero, eget faucibus enim. Suspendisse et suscipit nisl, a iaculis est. Curabitur finibus interdum ante non posuere. Fusce iaculis lacus elit, sed interdum tortor tempus a.</a:t>
            </a:r>
            <a:endParaRPr sz="2400" b="0" i="0" u="none" strike="noStrike" cap="none" dirty="0">
              <a:solidFill>
                <a:schemeClr val="dk1"/>
              </a:solidFill>
              <a:latin typeface="Roboto"/>
              <a:ea typeface="Roboto"/>
              <a:cs typeface="Roboto"/>
              <a:sym typeface="Roboto"/>
            </a:endParaRPr>
          </a:p>
        </p:txBody>
      </p:sp>
      <p:sp>
        <p:nvSpPr>
          <p:cNvPr id="187" name="Google Shape;187;p38"/>
          <p:cNvSpPr txBox="1"/>
          <p:nvPr/>
        </p:nvSpPr>
        <p:spPr>
          <a:xfrm>
            <a:off x="12189300" y="5718641"/>
            <a:ext cx="81846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chemeClr val="dk1"/>
              </a:buClr>
              <a:buFont typeface="Arial"/>
              <a:buNone/>
            </a:pPr>
            <a:r>
              <a:rPr lang="en" sz="2400" b="0" i="0" u="none" strike="noStrike" cap="none" dirty="0">
                <a:solidFill>
                  <a:schemeClr val="dk1"/>
                </a:solidFill>
                <a:latin typeface="Roboto"/>
                <a:ea typeface="Roboto"/>
                <a:cs typeface="Roboto"/>
                <a:sym typeface="Roboto"/>
              </a:rPr>
              <a:t>Integer facilisis quis mi aliquet sollicitudin. Quisque eu magna justo. Vestibulum nec felis vitae velit efficitur ornare vel non sapien. Aenean vehicula consectetur placerat. Mauris aliquam mattis lacinia. Curabitur vitae tortor quis metus dictum suscipit et ac arcu. Ut molestie rhoncus tortor sit amet condimentum.</a:t>
            </a:r>
            <a:endParaRPr sz="2400" b="0" i="0" u="none" strike="noStrike" cap="none" dirty="0">
              <a:solidFill>
                <a:schemeClr val="dk1"/>
              </a:solidFill>
              <a:latin typeface="Roboto"/>
              <a:ea typeface="Roboto"/>
              <a:cs typeface="Roboto"/>
              <a:sym typeface="Roboto"/>
            </a:endParaRPr>
          </a:p>
        </p:txBody>
      </p:sp>
      <p:sp>
        <p:nvSpPr>
          <p:cNvPr id="188" name="Google Shape;188;p38"/>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b="0" i="0" u="none" strike="noStrike" cap="none">
                <a:solidFill>
                  <a:schemeClr val="dk1"/>
                </a:solidFill>
                <a:latin typeface="Roboto"/>
                <a:ea typeface="Roboto"/>
                <a:cs typeface="Roboto"/>
                <a:sym typeface="Roboto"/>
              </a:rPr>
              <a:t>Title here</a:t>
            </a:r>
            <a:endParaRPr sz="5100" b="0" i="0" u="none" strike="noStrike" cap="none">
              <a:solidFill>
                <a:schemeClr val="dk1"/>
              </a:solidFill>
              <a:latin typeface="Roboto"/>
              <a:ea typeface="Roboto"/>
              <a:cs typeface="Roboto"/>
              <a:sym typeface="Roboto"/>
            </a:endParaRPr>
          </a:p>
        </p:txBody>
      </p:sp>
      <p:sp>
        <p:nvSpPr>
          <p:cNvPr id="189" name="Google Shape;189;p38"/>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4" name="Google Shape;194;p39"/>
          <p:cNvSpPr txBox="1"/>
          <p:nvPr/>
        </p:nvSpPr>
        <p:spPr>
          <a:xfrm>
            <a:off x="1268711" y="5718641"/>
            <a:ext cx="81846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chemeClr val="lt1"/>
              </a:buClr>
              <a:buFont typeface="Arial"/>
              <a:buNone/>
            </a:pPr>
            <a:r>
              <a:rPr lang="en" sz="2400" b="0" i="0" u="none" strike="noStrike" cap="none">
                <a:solidFill>
                  <a:schemeClr val="lt1"/>
                </a:solidFill>
                <a:latin typeface="Roboto"/>
                <a:ea typeface="Roboto"/>
                <a:cs typeface="Roboto"/>
                <a:sym typeface="Roboto"/>
              </a:rPr>
              <a:t>Two columns body text Lorem ipsum dolor sit amet, consectetur adipiscing elit. Nunc lacinia, nisi ac vehicula pellentesque, justo tellus dignissim velit, nec rhoncus tellus lorem id sapien. Curabitur venenatis lacus a sapien cursus aliquam. Nam dictum ligula sed euismod ornare. Nullam non tristique libero, eget faucibus enim. Suspendisse et suscipit nisl, a iaculis est. Curabitur finibus interdum ante non posuere. Fusce iaculis lacus elit, sed interdum tortor tempus a.</a:t>
            </a:r>
            <a:endParaRPr sz="2400" b="0" i="0" u="none" strike="noStrike" cap="none">
              <a:solidFill>
                <a:schemeClr val="lt1"/>
              </a:solidFill>
              <a:latin typeface="Roboto"/>
              <a:ea typeface="Roboto"/>
              <a:cs typeface="Roboto"/>
              <a:sym typeface="Roboto"/>
            </a:endParaRPr>
          </a:p>
        </p:txBody>
      </p:sp>
      <p:sp>
        <p:nvSpPr>
          <p:cNvPr id="195" name="Google Shape;195;p39"/>
          <p:cNvSpPr txBox="1"/>
          <p:nvPr/>
        </p:nvSpPr>
        <p:spPr>
          <a:xfrm>
            <a:off x="12189300" y="5718641"/>
            <a:ext cx="81846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chemeClr val="lt1"/>
              </a:buClr>
              <a:buFont typeface="Arial"/>
              <a:buNone/>
            </a:pPr>
            <a:r>
              <a:rPr lang="en" sz="2400" b="0" i="0" u="none" strike="noStrike" cap="none">
                <a:solidFill>
                  <a:schemeClr val="lt1"/>
                </a:solidFill>
                <a:latin typeface="Roboto"/>
                <a:ea typeface="Roboto"/>
                <a:cs typeface="Roboto"/>
                <a:sym typeface="Roboto"/>
              </a:rPr>
              <a:t>Integer facilisis quis mi aliquet sollicitudin. Quisque eu magna justo. Vestibulum nec felis vitae velit efficitur ornare vel non sapien. Aenean vehicula consectetur placerat. Mauris aliquam mattis lacinia. Curabitur vitae tortor quis metus dictum suscipit et ac arcu. Ut molestie rhoncus tortor sit amet condimentum.</a:t>
            </a:r>
            <a:endParaRPr sz="2400" b="0" i="0" u="none" strike="noStrike" cap="none">
              <a:solidFill>
                <a:schemeClr val="lt1"/>
              </a:solidFill>
              <a:latin typeface="Roboto"/>
              <a:ea typeface="Roboto"/>
              <a:cs typeface="Roboto"/>
              <a:sym typeface="Roboto"/>
            </a:endParaRPr>
          </a:p>
        </p:txBody>
      </p:sp>
      <p:sp>
        <p:nvSpPr>
          <p:cNvPr id="196" name="Google Shape;196;p39"/>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b="0" i="0" u="none" strike="noStrike" cap="none">
                <a:solidFill>
                  <a:srgbClr val="FFFFFF"/>
                </a:solidFill>
                <a:latin typeface="Roboto"/>
                <a:ea typeface="Roboto"/>
                <a:cs typeface="Roboto"/>
                <a:sym typeface="Roboto"/>
              </a:rPr>
              <a:t>Title here</a:t>
            </a:r>
            <a:endParaRPr sz="5100" b="0" i="0" u="none" strike="noStrike" cap="none">
              <a:solidFill>
                <a:srgbClr val="FFFFFF"/>
              </a:solidFill>
              <a:latin typeface="Roboto"/>
              <a:ea typeface="Roboto"/>
              <a:cs typeface="Roboto"/>
              <a:sym typeface="Roboto"/>
            </a:endParaRPr>
          </a:p>
        </p:txBody>
      </p:sp>
      <p:sp>
        <p:nvSpPr>
          <p:cNvPr id="197" name="Google Shape;197;p3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201"/>
        <p:cNvGrpSpPr/>
        <p:nvPr/>
      </p:nvGrpSpPr>
      <p:grpSpPr>
        <a:xfrm>
          <a:off x="0" y="0"/>
          <a:ext cx="0" cy="0"/>
          <a:chOff x="0" y="0"/>
          <a:chExt cx="0" cy="0"/>
        </a:xfrm>
      </p:grpSpPr>
      <p:sp>
        <p:nvSpPr>
          <p:cNvPr id="202" name="Google Shape;202;p40"/>
          <p:cNvSpPr txBox="1"/>
          <p:nvPr/>
        </p:nvSpPr>
        <p:spPr>
          <a:xfrm>
            <a:off x="1268684" y="5718650"/>
            <a:ext cx="20249400" cy="6100500"/>
          </a:xfrm>
          <a:prstGeom prst="rect">
            <a:avLst/>
          </a:prstGeom>
          <a:noFill/>
          <a:ln>
            <a:noFill/>
          </a:ln>
        </p:spPr>
        <p:txBody>
          <a:bodyPr spcFirstLastPara="1" wrap="square" lIns="91400" tIns="91400" rIns="91400" bIns="91400" anchor="t" anchorCtr="0">
            <a:noAutofit/>
          </a:bodyPr>
          <a:lstStyle/>
          <a:p>
            <a:pPr marL="457200" marR="0" lvl="0" indent="-533400" algn="l" rtl="0">
              <a:lnSpc>
                <a:spcPct val="130000"/>
              </a:lnSpc>
              <a:spcBef>
                <a:spcPts val="0"/>
              </a:spcBef>
              <a:spcAft>
                <a:spcPts val="0"/>
              </a:spcAft>
              <a:buSzPts val="4800"/>
              <a:buFont typeface="Roboto"/>
              <a:buChar char="●"/>
            </a:pPr>
            <a:r>
              <a:rPr lang="en" sz="4800">
                <a:latin typeface="Roboto"/>
                <a:ea typeface="Roboto"/>
                <a:cs typeface="Roboto"/>
                <a:sym typeface="Roboto"/>
              </a:rPr>
              <a:t>Item 1</a:t>
            </a:r>
            <a:endParaRPr sz="4800">
              <a:latin typeface="Roboto"/>
              <a:ea typeface="Roboto"/>
              <a:cs typeface="Roboto"/>
              <a:sym typeface="Roboto"/>
            </a:endParaRPr>
          </a:p>
          <a:p>
            <a:pPr marL="914400" marR="0" lvl="1" indent="-419100" algn="l" rtl="0">
              <a:lnSpc>
                <a:spcPct val="130000"/>
              </a:lnSpc>
              <a:spcBef>
                <a:spcPts val="0"/>
              </a:spcBef>
              <a:spcAft>
                <a:spcPts val="0"/>
              </a:spcAft>
              <a:buSzPts val="3000"/>
              <a:buFont typeface="Roboto"/>
              <a:buChar char="○"/>
            </a:pPr>
            <a:r>
              <a:rPr lang="en" sz="3000">
                <a:latin typeface="Roboto"/>
                <a:ea typeface="Roboto"/>
                <a:cs typeface="Roboto"/>
                <a:sym typeface="Roboto"/>
              </a:rPr>
              <a:t>Item 1.1</a:t>
            </a:r>
            <a:endParaRPr sz="3000">
              <a:latin typeface="Roboto"/>
              <a:ea typeface="Roboto"/>
              <a:cs typeface="Roboto"/>
              <a:sym typeface="Roboto"/>
            </a:endParaRPr>
          </a:p>
          <a:p>
            <a:pPr marL="1371600" marR="0" lvl="2" indent="-419100" algn="l" rtl="0">
              <a:lnSpc>
                <a:spcPct val="130000"/>
              </a:lnSpc>
              <a:spcBef>
                <a:spcPts val="0"/>
              </a:spcBef>
              <a:spcAft>
                <a:spcPts val="0"/>
              </a:spcAft>
              <a:buSzPts val="3000"/>
              <a:buFont typeface="Roboto"/>
              <a:buChar char="■"/>
            </a:pPr>
            <a:r>
              <a:rPr lang="en" sz="3000">
                <a:latin typeface="Roboto"/>
                <a:ea typeface="Roboto"/>
                <a:cs typeface="Roboto"/>
                <a:sym typeface="Roboto"/>
              </a:rPr>
              <a:t>Item 1.1.1</a:t>
            </a:r>
            <a:endParaRPr sz="3000">
              <a:latin typeface="Roboto"/>
              <a:ea typeface="Roboto"/>
              <a:cs typeface="Roboto"/>
              <a:sym typeface="Roboto"/>
            </a:endParaRPr>
          </a:p>
        </p:txBody>
      </p:sp>
      <p:sp>
        <p:nvSpPr>
          <p:cNvPr id="203" name="Google Shape;203;p40"/>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latin typeface="Roboto"/>
                <a:ea typeface="Roboto"/>
                <a:cs typeface="Roboto"/>
                <a:sym typeface="Roboto"/>
              </a:rPr>
              <a:t>Bulleted List - 1 column</a:t>
            </a:r>
            <a:endParaRPr sz="5100" b="0" i="0" u="none" strike="noStrike" cap="none">
              <a:latin typeface="Roboto"/>
              <a:ea typeface="Roboto"/>
              <a:cs typeface="Roboto"/>
              <a:sym typeface="Roboto"/>
            </a:endParaRPr>
          </a:p>
        </p:txBody>
      </p:sp>
      <p:sp>
        <p:nvSpPr>
          <p:cNvPr id="204" name="Google Shape;204;p4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208"/>
        <p:cNvGrpSpPr/>
        <p:nvPr/>
      </p:nvGrpSpPr>
      <p:grpSpPr>
        <a:xfrm>
          <a:off x="0" y="0"/>
          <a:ext cx="0" cy="0"/>
          <a:chOff x="0" y="0"/>
          <a:chExt cx="0" cy="0"/>
        </a:xfrm>
      </p:grpSpPr>
      <p:sp>
        <p:nvSpPr>
          <p:cNvPr id="209" name="Google Shape;209;p41"/>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lvl="0" indent="0" algn="l" rtl="0">
              <a:lnSpc>
                <a:spcPct val="90000"/>
              </a:lnSpc>
              <a:spcBef>
                <a:spcPts val="0"/>
              </a:spcBef>
              <a:spcAft>
                <a:spcPts val="0"/>
              </a:spcAft>
              <a:buClr>
                <a:schemeClr val="dk1"/>
              </a:buClr>
              <a:buFont typeface="Arial"/>
              <a:buNone/>
            </a:pPr>
            <a:r>
              <a:rPr lang="en" sz="5100">
                <a:solidFill>
                  <a:srgbClr val="FFFFFF"/>
                </a:solidFill>
                <a:latin typeface="Roboto"/>
                <a:ea typeface="Roboto"/>
                <a:cs typeface="Roboto"/>
                <a:sym typeface="Roboto"/>
              </a:rPr>
              <a:t>Bulleted List - 1 column</a:t>
            </a:r>
            <a:endParaRPr sz="5100">
              <a:solidFill>
                <a:srgbClr val="FFFFFF"/>
              </a:solidFill>
              <a:latin typeface="Roboto"/>
              <a:ea typeface="Roboto"/>
              <a:cs typeface="Roboto"/>
              <a:sym typeface="Roboto"/>
            </a:endParaRPr>
          </a:p>
        </p:txBody>
      </p:sp>
      <p:sp>
        <p:nvSpPr>
          <p:cNvPr id="210" name="Google Shape;210;p41"/>
          <p:cNvSpPr txBox="1"/>
          <p:nvPr/>
        </p:nvSpPr>
        <p:spPr>
          <a:xfrm>
            <a:off x="1268684" y="5718650"/>
            <a:ext cx="20249400" cy="6100500"/>
          </a:xfrm>
          <a:prstGeom prst="rect">
            <a:avLst/>
          </a:prstGeom>
          <a:noFill/>
          <a:ln>
            <a:noFill/>
          </a:ln>
        </p:spPr>
        <p:txBody>
          <a:bodyPr spcFirstLastPara="1" wrap="square" lIns="91400" tIns="91400" rIns="91400" bIns="91400" anchor="t" anchorCtr="0">
            <a:noAutofit/>
          </a:bodyPr>
          <a:lstStyle/>
          <a:p>
            <a:pPr marL="457200" marR="0" lvl="0" indent="-533400" algn="l" rtl="0">
              <a:lnSpc>
                <a:spcPct val="130000"/>
              </a:lnSpc>
              <a:spcBef>
                <a:spcPts val="0"/>
              </a:spcBef>
              <a:spcAft>
                <a:spcPts val="0"/>
              </a:spcAft>
              <a:buClr>
                <a:srgbClr val="FFFFFF"/>
              </a:buClr>
              <a:buSzPts val="4800"/>
              <a:buFont typeface="Roboto"/>
              <a:buChar char="●"/>
            </a:pPr>
            <a:r>
              <a:rPr lang="en" sz="4800" dirty="0">
                <a:solidFill>
                  <a:srgbClr val="FFFFFF"/>
                </a:solidFill>
                <a:latin typeface="Roboto"/>
                <a:ea typeface="Roboto"/>
                <a:cs typeface="Roboto"/>
                <a:sym typeface="Roboto"/>
              </a:rPr>
              <a:t>Item 1</a:t>
            </a:r>
            <a:endParaRPr sz="4800" dirty="0">
              <a:solidFill>
                <a:srgbClr val="FFFFFF"/>
              </a:solidFill>
              <a:latin typeface="Roboto"/>
              <a:ea typeface="Roboto"/>
              <a:cs typeface="Roboto"/>
              <a:sym typeface="Roboto"/>
            </a:endParaRPr>
          </a:p>
          <a:p>
            <a:pPr marL="914400" marR="0" lvl="1" indent="-419100" algn="l" rtl="0">
              <a:lnSpc>
                <a:spcPct val="130000"/>
              </a:lnSpc>
              <a:spcBef>
                <a:spcPts val="0"/>
              </a:spcBef>
              <a:spcAft>
                <a:spcPts val="0"/>
              </a:spcAft>
              <a:buClr>
                <a:srgbClr val="FFFFFF"/>
              </a:buClr>
              <a:buSzPts val="3000"/>
              <a:buFont typeface="Roboto"/>
              <a:buChar char="○"/>
            </a:pPr>
            <a:r>
              <a:rPr lang="en" sz="3000" dirty="0">
                <a:solidFill>
                  <a:srgbClr val="FFFFFF"/>
                </a:solidFill>
                <a:latin typeface="Roboto"/>
                <a:ea typeface="Roboto"/>
                <a:cs typeface="Roboto"/>
                <a:sym typeface="Roboto"/>
              </a:rPr>
              <a:t>Item 1.1</a:t>
            </a:r>
            <a:endParaRPr sz="3000" dirty="0">
              <a:solidFill>
                <a:srgbClr val="FFFFFF"/>
              </a:solidFill>
              <a:latin typeface="Roboto"/>
              <a:ea typeface="Roboto"/>
              <a:cs typeface="Roboto"/>
              <a:sym typeface="Roboto"/>
            </a:endParaRPr>
          </a:p>
          <a:p>
            <a:pPr marL="1371600" marR="0" lvl="2" indent="-419100" algn="l" rtl="0">
              <a:lnSpc>
                <a:spcPct val="130000"/>
              </a:lnSpc>
              <a:spcBef>
                <a:spcPts val="0"/>
              </a:spcBef>
              <a:spcAft>
                <a:spcPts val="0"/>
              </a:spcAft>
              <a:buClr>
                <a:srgbClr val="FFFFFF"/>
              </a:buClr>
              <a:buSzPts val="3000"/>
              <a:buFont typeface="Roboto"/>
              <a:buChar char="■"/>
            </a:pPr>
            <a:r>
              <a:rPr lang="en" sz="3000" dirty="0">
                <a:solidFill>
                  <a:srgbClr val="FFFFFF"/>
                </a:solidFill>
                <a:latin typeface="Roboto"/>
                <a:ea typeface="Roboto"/>
                <a:cs typeface="Roboto"/>
                <a:sym typeface="Roboto"/>
              </a:rPr>
              <a:t>Item 1.1.1</a:t>
            </a:r>
            <a:endParaRPr sz="3000" dirty="0">
              <a:solidFill>
                <a:srgbClr val="FFFFFF"/>
              </a:solidFill>
              <a:latin typeface="Roboto"/>
              <a:ea typeface="Roboto"/>
              <a:cs typeface="Roboto"/>
              <a:sym typeface="Roboto"/>
            </a:endParaRPr>
          </a:p>
        </p:txBody>
      </p:sp>
      <p:sp>
        <p:nvSpPr>
          <p:cNvPr id="211" name="Google Shape;211;p4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42"/>
          <p:cNvSpPr txBox="1"/>
          <p:nvPr/>
        </p:nvSpPr>
        <p:spPr>
          <a:xfrm>
            <a:off x="1268711" y="5718641"/>
            <a:ext cx="8184600" cy="6100500"/>
          </a:xfrm>
          <a:prstGeom prst="rect">
            <a:avLst/>
          </a:prstGeom>
          <a:noFill/>
          <a:ln>
            <a:noFill/>
          </a:ln>
        </p:spPr>
        <p:txBody>
          <a:bodyPr spcFirstLastPara="1" wrap="square" lIns="91400" tIns="91400" rIns="91400" bIns="91400" anchor="t" anchorCtr="0">
            <a:noAutofit/>
          </a:bodyPr>
          <a:lstStyle/>
          <a:p>
            <a:pPr marL="457200" marR="0" lvl="0" indent="-533400" algn="l" rtl="0">
              <a:lnSpc>
                <a:spcPct val="130000"/>
              </a:lnSpc>
              <a:spcBef>
                <a:spcPts val="0"/>
              </a:spcBef>
              <a:spcAft>
                <a:spcPts val="0"/>
              </a:spcAft>
              <a:buSzPts val="4800"/>
              <a:buFont typeface="Roboto"/>
              <a:buChar char="●"/>
            </a:pPr>
            <a:r>
              <a:rPr lang="en" sz="4800">
                <a:latin typeface="Roboto"/>
                <a:ea typeface="Roboto"/>
                <a:cs typeface="Roboto"/>
                <a:sym typeface="Roboto"/>
              </a:rPr>
              <a:t>Item 1</a:t>
            </a:r>
            <a:endParaRPr sz="4800">
              <a:latin typeface="Roboto"/>
              <a:ea typeface="Roboto"/>
              <a:cs typeface="Roboto"/>
              <a:sym typeface="Roboto"/>
            </a:endParaRPr>
          </a:p>
          <a:p>
            <a:pPr marL="914400" marR="0" lvl="1" indent="-419100" algn="l" rtl="0">
              <a:lnSpc>
                <a:spcPct val="130000"/>
              </a:lnSpc>
              <a:spcBef>
                <a:spcPts val="0"/>
              </a:spcBef>
              <a:spcAft>
                <a:spcPts val="0"/>
              </a:spcAft>
              <a:buSzPts val="3000"/>
              <a:buFont typeface="Roboto"/>
              <a:buChar char="○"/>
            </a:pPr>
            <a:r>
              <a:rPr lang="en" sz="3000">
                <a:latin typeface="Roboto"/>
                <a:ea typeface="Roboto"/>
                <a:cs typeface="Roboto"/>
                <a:sym typeface="Roboto"/>
              </a:rPr>
              <a:t>Item 1.1</a:t>
            </a:r>
            <a:endParaRPr sz="3000">
              <a:latin typeface="Roboto"/>
              <a:ea typeface="Roboto"/>
              <a:cs typeface="Roboto"/>
              <a:sym typeface="Roboto"/>
            </a:endParaRPr>
          </a:p>
          <a:p>
            <a:pPr marL="1371600" marR="0" lvl="2" indent="-419100" algn="l" rtl="0">
              <a:lnSpc>
                <a:spcPct val="130000"/>
              </a:lnSpc>
              <a:spcBef>
                <a:spcPts val="0"/>
              </a:spcBef>
              <a:spcAft>
                <a:spcPts val="0"/>
              </a:spcAft>
              <a:buSzPts val="3000"/>
              <a:buFont typeface="Roboto"/>
              <a:buChar char="■"/>
            </a:pPr>
            <a:r>
              <a:rPr lang="en" sz="3000">
                <a:latin typeface="Roboto"/>
                <a:ea typeface="Roboto"/>
                <a:cs typeface="Roboto"/>
                <a:sym typeface="Roboto"/>
              </a:rPr>
              <a:t>Item 1.1.1</a:t>
            </a:r>
            <a:endParaRPr sz="3000">
              <a:latin typeface="Roboto"/>
              <a:ea typeface="Roboto"/>
              <a:cs typeface="Roboto"/>
              <a:sym typeface="Roboto"/>
            </a:endParaRPr>
          </a:p>
        </p:txBody>
      </p:sp>
      <p:sp>
        <p:nvSpPr>
          <p:cNvPr id="217" name="Google Shape;217;p42"/>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Bulleted List - 2 columns</a:t>
            </a:r>
            <a:endParaRPr sz="5100">
              <a:latin typeface="Roboto"/>
              <a:ea typeface="Roboto"/>
              <a:cs typeface="Roboto"/>
              <a:sym typeface="Roboto"/>
            </a:endParaRPr>
          </a:p>
        </p:txBody>
      </p:sp>
      <p:sp>
        <p:nvSpPr>
          <p:cNvPr id="218" name="Google Shape;218;p42"/>
          <p:cNvSpPr txBox="1"/>
          <p:nvPr/>
        </p:nvSpPr>
        <p:spPr>
          <a:xfrm>
            <a:off x="12189300" y="5718641"/>
            <a:ext cx="8184600" cy="6100500"/>
          </a:xfrm>
          <a:prstGeom prst="rect">
            <a:avLst/>
          </a:prstGeom>
          <a:noFill/>
          <a:ln>
            <a:noFill/>
          </a:ln>
        </p:spPr>
        <p:txBody>
          <a:bodyPr spcFirstLastPara="1" wrap="square" lIns="91400" tIns="91400" rIns="91400" bIns="91400" anchor="t" anchorCtr="0">
            <a:noAutofit/>
          </a:bodyPr>
          <a:lstStyle/>
          <a:p>
            <a:pPr marL="457200" lvl="0" indent="-533400" algn="l" rtl="0">
              <a:lnSpc>
                <a:spcPct val="130000"/>
              </a:lnSpc>
              <a:spcBef>
                <a:spcPts val="0"/>
              </a:spcBef>
              <a:spcAft>
                <a:spcPts val="0"/>
              </a:spcAft>
              <a:buClr>
                <a:srgbClr val="000000"/>
              </a:buClr>
              <a:buSzPts val="4800"/>
              <a:buFont typeface="Roboto"/>
              <a:buChar char="●"/>
            </a:pPr>
            <a:r>
              <a:rPr lang="en" sz="4800">
                <a:latin typeface="Roboto"/>
                <a:ea typeface="Roboto"/>
                <a:cs typeface="Roboto"/>
                <a:sym typeface="Roboto"/>
              </a:rPr>
              <a:t>Item 2</a:t>
            </a:r>
            <a:endParaRPr sz="4800">
              <a:latin typeface="Roboto"/>
              <a:ea typeface="Roboto"/>
              <a:cs typeface="Roboto"/>
              <a:sym typeface="Roboto"/>
            </a:endParaRPr>
          </a:p>
          <a:p>
            <a:pPr marL="914400" lvl="1" indent="-419100" algn="l" rtl="0">
              <a:lnSpc>
                <a:spcPct val="130000"/>
              </a:lnSpc>
              <a:spcBef>
                <a:spcPts val="0"/>
              </a:spcBef>
              <a:spcAft>
                <a:spcPts val="0"/>
              </a:spcAft>
              <a:buClr>
                <a:srgbClr val="000000"/>
              </a:buClr>
              <a:buSzPts val="3000"/>
              <a:buFont typeface="Roboto"/>
              <a:buChar char="○"/>
            </a:pPr>
            <a:r>
              <a:rPr lang="en" sz="3000">
                <a:latin typeface="Roboto"/>
                <a:ea typeface="Roboto"/>
                <a:cs typeface="Roboto"/>
                <a:sym typeface="Roboto"/>
              </a:rPr>
              <a:t>Item 2.1</a:t>
            </a:r>
            <a:endParaRPr sz="3000">
              <a:latin typeface="Roboto"/>
              <a:ea typeface="Roboto"/>
              <a:cs typeface="Roboto"/>
              <a:sym typeface="Roboto"/>
            </a:endParaRPr>
          </a:p>
          <a:p>
            <a:pPr marL="1371600" lvl="2" indent="-419100" algn="l" rtl="0">
              <a:lnSpc>
                <a:spcPct val="130000"/>
              </a:lnSpc>
              <a:spcBef>
                <a:spcPts val="0"/>
              </a:spcBef>
              <a:spcAft>
                <a:spcPts val="0"/>
              </a:spcAft>
              <a:buClr>
                <a:srgbClr val="000000"/>
              </a:buClr>
              <a:buSzPts val="3000"/>
              <a:buFont typeface="Roboto"/>
              <a:buChar char="■"/>
            </a:pPr>
            <a:r>
              <a:rPr lang="en" sz="3000">
                <a:latin typeface="Roboto"/>
                <a:ea typeface="Roboto"/>
                <a:cs typeface="Roboto"/>
                <a:sym typeface="Roboto"/>
              </a:rPr>
              <a:t>Item 2.1.1</a:t>
            </a:r>
            <a:endParaRPr sz="3000">
              <a:latin typeface="Roboto"/>
              <a:ea typeface="Roboto"/>
              <a:cs typeface="Roboto"/>
              <a:sym typeface="Roboto"/>
            </a:endParaRPr>
          </a:p>
          <a:p>
            <a:pPr marL="0" marR="0" lvl="0" indent="0" algn="l" rtl="0">
              <a:lnSpc>
                <a:spcPct val="130000"/>
              </a:lnSpc>
              <a:spcBef>
                <a:spcPts val="0"/>
              </a:spcBef>
              <a:spcAft>
                <a:spcPts val="0"/>
              </a:spcAft>
              <a:buClr>
                <a:schemeClr val="lt1"/>
              </a:buClr>
              <a:buFont typeface="Arial"/>
              <a:buNone/>
            </a:pPr>
            <a:endParaRPr sz="3000">
              <a:latin typeface="Roboto"/>
              <a:ea typeface="Roboto"/>
              <a:cs typeface="Roboto"/>
              <a:sym typeface="Roboto"/>
            </a:endParaRPr>
          </a:p>
        </p:txBody>
      </p:sp>
      <p:sp>
        <p:nvSpPr>
          <p:cNvPr id="219" name="Google Shape;219;p4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23"/>
        <p:cNvGrpSpPr/>
        <p:nvPr/>
      </p:nvGrpSpPr>
      <p:grpSpPr>
        <a:xfrm>
          <a:off x="0" y="0"/>
          <a:ext cx="0" cy="0"/>
          <a:chOff x="0" y="0"/>
          <a:chExt cx="0" cy="0"/>
        </a:xfrm>
      </p:grpSpPr>
      <p:sp>
        <p:nvSpPr>
          <p:cNvPr id="224" name="Google Shape;224;p43"/>
          <p:cNvSpPr txBox="1"/>
          <p:nvPr/>
        </p:nvSpPr>
        <p:spPr>
          <a:xfrm>
            <a:off x="1268711" y="5718641"/>
            <a:ext cx="8184600" cy="6100500"/>
          </a:xfrm>
          <a:prstGeom prst="rect">
            <a:avLst/>
          </a:prstGeom>
          <a:noFill/>
          <a:ln>
            <a:noFill/>
          </a:ln>
        </p:spPr>
        <p:txBody>
          <a:bodyPr spcFirstLastPara="1" wrap="square" lIns="91400" tIns="91400" rIns="91400" bIns="91400" anchor="t" anchorCtr="0">
            <a:noAutofit/>
          </a:bodyPr>
          <a:lstStyle/>
          <a:p>
            <a:pPr marL="457200" marR="0" lvl="0" indent="-533400" algn="l" rtl="0">
              <a:lnSpc>
                <a:spcPct val="130000"/>
              </a:lnSpc>
              <a:spcBef>
                <a:spcPts val="0"/>
              </a:spcBef>
              <a:spcAft>
                <a:spcPts val="0"/>
              </a:spcAft>
              <a:buClr>
                <a:schemeClr val="lt1"/>
              </a:buClr>
              <a:buSzPts val="4800"/>
              <a:buFont typeface="Roboto"/>
              <a:buChar char="●"/>
            </a:pPr>
            <a:r>
              <a:rPr lang="en" sz="4800" dirty="0">
                <a:solidFill>
                  <a:schemeClr val="lt1"/>
                </a:solidFill>
                <a:latin typeface="Roboto"/>
                <a:ea typeface="Roboto"/>
                <a:cs typeface="Roboto"/>
                <a:sym typeface="Roboto"/>
              </a:rPr>
              <a:t>Item 1</a:t>
            </a:r>
            <a:endParaRPr sz="4800" dirty="0">
              <a:solidFill>
                <a:schemeClr val="lt1"/>
              </a:solidFill>
              <a:latin typeface="Roboto"/>
              <a:ea typeface="Roboto"/>
              <a:cs typeface="Roboto"/>
              <a:sym typeface="Roboto"/>
            </a:endParaRPr>
          </a:p>
          <a:p>
            <a:pPr marL="914400" marR="0" lvl="1" indent="-419100" algn="l" rtl="0">
              <a:lnSpc>
                <a:spcPct val="130000"/>
              </a:lnSpc>
              <a:spcBef>
                <a:spcPts val="0"/>
              </a:spcBef>
              <a:spcAft>
                <a:spcPts val="0"/>
              </a:spcAft>
              <a:buClr>
                <a:schemeClr val="lt1"/>
              </a:buClr>
              <a:buSzPts val="3000"/>
              <a:buFont typeface="Roboto"/>
              <a:buChar char="○"/>
            </a:pPr>
            <a:r>
              <a:rPr lang="en" sz="3000" dirty="0">
                <a:solidFill>
                  <a:schemeClr val="lt1"/>
                </a:solidFill>
                <a:latin typeface="Roboto"/>
                <a:ea typeface="Roboto"/>
                <a:cs typeface="Roboto"/>
                <a:sym typeface="Roboto"/>
              </a:rPr>
              <a:t>Item 1.1</a:t>
            </a:r>
            <a:endParaRPr sz="3000" dirty="0">
              <a:solidFill>
                <a:schemeClr val="lt1"/>
              </a:solidFill>
              <a:latin typeface="Roboto"/>
              <a:ea typeface="Roboto"/>
              <a:cs typeface="Roboto"/>
              <a:sym typeface="Roboto"/>
            </a:endParaRPr>
          </a:p>
          <a:p>
            <a:pPr marL="1371600" marR="0" lvl="2" indent="-419100" algn="l" rtl="0">
              <a:lnSpc>
                <a:spcPct val="130000"/>
              </a:lnSpc>
              <a:spcBef>
                <a:spcPts val="0"/>
              </a:spcBef>
              <a:spcAft>
                <a:spcPts val="0"/>
              </a:spcAft>
              <a:buClr>
                <a:schemeClr val="lt1"/>
              </a:buClr>
              <a:buSzPts val="3000"/>
              <a:buFont typeface="Roboto"/>
              <a:buChar char="■"/>
            </a:pPr>
            <a:r>
              <a:rPr lang="en" sz="3000" dirty="0">
                <a:solidFill>
                  <a:schemeClr val="lt1"/>
                </a:solidFill>
                <a:latin typeface="Roboto"/>
                <a:ea typeface="Roboto"/>
                <a:cs typeface="Roboto"/>
                <a:sym typeface="Roboto"/>
              </a:rPr>
              <a:t>Item 1.1.1</a:t>
            </a:r>
            <a:endParaRPr sz="3000" dirty="0">
              <a:solidFill>
                <a:schemeClr val="lt1"/>
              </a:solidFill>
              <a:latin typeface="Roboto"/>
              <a:ea typeface="Roboto"/>
              <a:cs typeface="Roboto"/>
              <a:sym typeface="Roboto"/>
            </a:endParaRPr>
          </a:p>
        </p:txBody>
      </p:sp>
      <p:sp>
        <p:nvSpPr>
          <p:cNvPr id="225" name="Google Shape;225;p43"/>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lvl="0" indent="0" algn="l" rtl="0">
              <a:lnSpc>
                <a:spcPct val="90000"/>
              </a:lnSpc>
              <a:spcBef>
                <a:spcPts val="0"/>
              </a:spcBef>
              <a:spcAft>
                <a:spcPts val="0"/>
              </a:spcAft>
              <a:buClr>
                <a:schemeClr val="dk1"/>
              </a:buClr>
              <a:buFont typeface="Arial"/>
              <a:buNone/>
            </a:pPr>
            <a:r>
              <a:rPr lang="en" sz="5100" dirty="0">
                <a:solidFill>
                  <a:srgbClr val="FFFFFF"/>
                </a:solidFill>
                <a:latin typeface="Roboto"/>
                <a:ea typeface="Roboto"/>
                <a:cs typeface="Roboto"/>
                <a:sym typeface="Roboto"/>
              </a:rPr>
              <a:t>Bulleted List - 2 columns</a:t>
            </a:r>
            <a:endParaRPr sz="5100" dirty="0">
              <a:solidFill>
                <a:srgbClr val="FFFFFF"/>
              </a:solidFill>
              <a:latin typeface="Roboto"/>
              <a:ea typeface="Roboto"/>
              <a:cs typeface="Roboto"/>
              <a:sym typeface="Roboto"/>
            </a:endParaRPr>
          </a:p>
          <a:p>
            <a:pPr marL="0" marR="0" lvl="0" indent="0" algn="l" rtl="0">
              <a:lnSpc>
                <a:spcPct val="90000"/>
              </a:lnSpc>
              <a:spcBef>
                <a:spcPts val="0"/>
              </a:spcBef>
              <a:spcAft>
                <a:spcPts val="0"/>
              </a:spcAft>
              <a:buClr>
                <a:schemeClr val="dk1"/>
              </a:buClr>
              <a:buFont typeface="Arial"/>
              <a:buNone/>
            </a:pPr>
            <a:endParaRPr sz="5100" dirty="0">
              <a:solidFill>
                <a:srgbClr val="FFFFFF"/>
              </a:solidFill>
              <a:latin typeface="Roboto"/>
              <a:ea typeface="Roboto"/>
              <a:cs typeface="Roboto"/>
              <a:sym typeface="Roboto"/>
            </a:endParaRPr>
          </a:p>
        </p:txBody>
      </p:sp>
      <p:sp>
        <p:nvSpPr>
          <p:cNvPr id="226" name="Google Shape;226;p43"/>
          <p:cNvSpPr txBox="1"/>
          <p:nvPr/>
        </p:nvSpPr>
        <p:spPr>
          <a:xfrm>
            <a:off x="12189300" y="5718641"/>
            <a:ext cx="8184600" cy="6100500"/>
          </a:xfrm>
          <a:prstGeom prst="rect">
            <a:avLst/>
          </a:prstGeom>
          <a:noFill/>
          <a:ln>
            <a:noFill/>
          </a:ln>
        </p:spPr>
        <p:txBody>
          <a:bodyPr spcFirstLastPara="1" wrap="square" lIns="91400" tIns="91400" rIns="91400" bIns="91400" anchor="t" anchorCtr="0">
            <a:noAutofit/>
          </a:bodyPr>
          <a:lstStyle/>
          <a:p>
            <a:pPr marL="457200" lvl="0" indent="-533400" algn="l" rtl="0">
              <a:lnSpc>
                <a:spcPct val="130000"/>
              </a:lnSpc>
              <a:spcBef>
                <a:spcPts val="0"/>
              </a:spcBef>
              <a:spcAft>
                <a:spcPts val="0"/>
              </a:spcAft>
              <a:buClr>
                <a:schemeClr val="lt1"/>
              </a:buClr>
              <a:buSzPts val="4800"/>
              <a:buFont typeface="Roboto"/>
              <a:buChar char="●"/>
            </a:pPr>
            <a:r>
              <a:rPr lang="en" sz="4800">
                <a:solidFill>
                  <a:schemeClr val="lt1"/>
                </a:solidFill>
                <a:latin typeface="Roboto"/>
                <a:ea typeface="Roboto"/>
                <a:cs typeface="Roboto"/>
                <a:sym typeface="Roboto"/>
              </a:rPr>
              <a:t>Item 2</a:t>
            </a:r>
            <a:endParaRPr sz="4800">
              <a:solidFill>
                <a:schemeClr val="lt1"/>
              </a:solidFill>
              <a:latin typeface="Roboto"/>
              <a:ea typeface="Roboto"/>
              <a:cs typeface="Roboto"/>
              <a:sym typeface="Roboto"/>
            </a:endParaRPr>
          </a:p>
          <a:p>
            <a:pPr marL="914400" lvl="1" indent="-419100" algn="l" rtl="0">
              <a:lnSpc>
                <a:spcPct val="130000"/>
              </a:lnSpc>
              <a:spcBef>
                <a:spcPts val="0"/>
              </a:spcBef>
              <a:spcAft>
                <a:spcPts val="0"/>
              </a:spcAft>
              <a:buClr>
                <a:schemeClr val="lt1"/>
              </a:buClr>
              <a:buSzPts val="3000"/>
              <a:buFont typeface="Roboto"/>
              <a:buChar char="○"/>
            </a:pPr>
            <a:r>
              <a:rPr lang="en" sz="3000">
                <a:solidFill>
                  <a:schemeClr val="lt1"/>
                </a:solidFill>
                <a:latin typeface="Roboto"/>
                <a:ea typeface="Roboto"/>
                <a:cs typeface="Roboto"/>
                <a:sym typeface="Roboto"/>
              </a:rPr>
              <a:t>Item 2.1</a:t>
            </a:r>
            <a:endParaRPr sz="3000">
              <a:solidFill>
                <a:schemeClr val="lt1"/>
              </a:solidFill>
              <a:latin typeface="Roboto"/>
              <a:ea typeface="Roboto"/>
              <a:cs typeface="Roboto"/>
              <a:sym typeface="Roboto"/>
            </a:endParaRPr>
          </a:p>
          <a:p>
            <a:pPr marL="1371600" lvl="2" indent="-419100" algn="l" rtl="0">
              <a:lnSpc>
                <a:spcPct val="130000"/>
              </a:lnSpc>
              <a:spcBef>
                <a:spcPts val="0"/>
              </a:spcBef>
              <a:spcAft>
                <a:spcPts val="0"/>
              </a:spcAft>
              <a:buClr>
                <a:schemeClr val="lt1"/>
              </a:buClr>
              <a:buSzPts val="3000"/>
              <a:buFont typeface="Roboto"/>
              <a:buChar char="■"/>
            </a:pPr>
            <a:r>
              <a:rPr lang="en" sz="3000">
                <a:solidFill>
                  <a:schemeClr val="lt1"/>
                </a:solidFill>
                <a:latin typeface="Roboto"/>
                <a:ea typeface="Roboto"/>
                <a:cs typeface="Roboto"/>
                <a:sym typeface="Roboto"/>
              </a:rPr>
              <a:t>Item 2.1.1</a:t>
            </a:r>
            <a:endParaRPr sz="3000">
              <a:solidFill>
                <a:schemeClr val="lt1"/>
              </a:solidFill>
              <a:latin typeface="Roboto"/>
              <a:ea typeface="Roboto"/>
              <a:cs typeface="Roboto"/>
              <a:sym typeface="Roboto"/>
            </a:endParaRPr>
          </a:p>
          <a:p>
            <a:pPr marL="0" marR="0" lvl="0" indent="0" algn="l" rtl="0">
              <a:lnSpc>
                <a:spcPct val="130000"/>
              </a:lnSpc>
              <a:spcBef>
                <a:spcPts val="0"/>
              </a:spcBef>
              <a:spcAft>
                <a:spcPts val="0"/>
              </a:spcAft>
              <a:buClr>
                <a:schemeClr val="lt1"/>
              </a:buClr>
              <a:buFont typeface="Arial"/>
              <a:buNone/>
            </a:pPr>
            <a:endParaRPr sz="2400">
              <a:solidFill>
                <a:schemeClr val="lt1"/>
              </a:solidFill>
              <a:latin typeface="Roboto"/>
              <a:ea typeface="Roboto"/>
              <a:cs typeface="Roboto"/>
              <a:sym typeface="Roboto"/>
            </a:endParaRPr>
          </a:p>
        </p:txBody>
      </p:sp>
      <p:sp>
        <p:nvSpPr>
          <p:cNvPr id="227" name="Google Shape;227;p4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55</a:t>
            </a:fld>
            <a:endParaRPr/>
          </a:p>
        </p:txBody>
      </p:sp>
    </p:spTree>
    <p:extLst>
      <p:ext uri="{BB962C8B-B14F-4D97-AF65-F5344CB8AC3E}">
        <p14:creationId xmlns:p14="http://schemas.microsoft.com/office/powerpoint/2010/main" val="2184346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44"/>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Bulleted List - 3 columns</a:t>
            </a:r>
            <a:endParaRPr sz="5100">
              <a:latin typeface="Roboto"/>
              <a:ea typeface="Roboto"/>
              <a:cs typeface="Roboto"/>
              <a:sym typeface="Roboto"/>
            </a:endParaRPr>
          </a:p>
        </p:txBody>
      </p:sp>
      <p:sp>
        <p:nvSpPr>
          <p:cNvPr id="233" name="Google Shape;233;p44"/>
          <p:cNvSpPr txBox="1"/>
          <p:nvPr/>
        </p:nvSpPr>
        <p:spPr>
          <a:xfrm>
            <a:off x="1268703" y="5718650"/>
            <a:ext cx="5890200" cy="6100500"/>
          </a:xfrm>
          <a:prstGeom prst="rect">
            <a:avLst/>
          </a:prstGeom>
          <a:noFill/>
          <a:ln>
            <a:noFill/>
          </a:ln>
        </p:spPr>
        <p:txBody>
          <a:bodyPr spcFirstLastPara="1" wrap="square" lIns="91400" tIns="91400" rIns="91400" bIns="91400" anchor="t" anchorCtr="0">
            <a:noAutofit/>
          </a:bodyPr>
          <a:lstStyle/>
          <a:p>
            <a:pPr marL="457200" lvl="0" indent="-533400" algn="l" rtl="0">
              <a:lnSpc>
                <a:spcPct val="130000"/>
              </a:lnSpc>
              <a:spcBef>
                <a:spcPts val="0"/>
              </a:spcBef>
              <a:spcAft>
                <a:spcPts val="0"/>
              </a:spcAft>
              <a:buSzPts val="4800"/>
              <a:buFont typeface="Roboto"/>
              <a:buChar char="●"/>
            </a:pPr>
            <a:r>
              <a:rPr lang="en" sz="4800">
                <a:latin typeface="Roboto"/>
                <a:ea typeface="Roboto"/>
                <a:cs typeface="Roboto"/>
                <a:sym typeface="Roboto"/>
              </a:rPr>
              <a:t>Item 1</a:t>
            </a:r>
            <a:endParaRPr sz="4800">
              <a:latin typeface="Roboto"/>
              <a:ea typeface="Roboto"/>
              <a:cs typeface="Roboto"/>
              <a:sym typeface="Roboto"/>
            </a:endParaRPr>
          </a:p>
          <a:p>
            <a:pPr marL="914400" lvl="1" indent="-419100" algn="l" rtl="0">
              <a:lnSpc>
                <a:spcPct val="130000"/>
              </a:lnSpc>
              <a:spcBef>
                <a:spcPts val="0"/>
              </a:spcBef>
              <a:spcAft>
                <a:spcPts val="0"/>
              </a:spcAft>
              <a:buSzPts val="3000"/>
              <a:buFont typeface="Roboto"/>
              <a:buChar char="○"/>
            </a:pPr>
            <a:r>
              <a:rPr lang="en" sz="3000">
                <a:latin typeface="Roboto"/>
                <a:ea typeface="Roboto"/>
                <a:cs typeface="Roboto"/>
                <a:sym typeface="Roboto"/>
              </a:rPr>
              <a:t>Item 1.1</a:t>
            </a:r>
            <a:endParaRPr sz="3000">
              <a:latin typeface="Roboto"/>
              <a:ea typeface="Roboto"/>
              <a:cs typeface="Roboto"/>
              <a:sym typeface="Roboto"/>
            </a:endParaRPr>
          </a:p>
          <a:p>
            <a:pPr marL="1371600" lvl="2" indent="-419100" algn="l" rtl="0">
              <a:lnSpc>
                <a:spcPct val="130000"/>
              </a:lnSpc>
              <a:spcBef>
                <a:spcPts val="0"/>
              </a:spcBef>
              <a:spcAft>
                <a:spcPts val="0"/>
              </a:spcAft>
              <a:buSzPts val="3000"/>
              <a:buFont typeface="Roboto"/>
              <a:buChar char="■"/>
            </a:pPr>
            <a:r>
              <a:rPr lang="en" sz="3000">
                <a:latin typeface="Roboto"/>
                <a:ea typeface="Roboto"/>
                <a:cs typeface="Roboto"/>
                <a:sym typeface="Roboto"/>
              </a:rPr>
              <a:t>Item 1.1.1</a:t>
            </a:r>
            <a:endParaRPr sz="3000">
              <a:latin typeface="Roboto"/>
              <a:ea typeface="Roboto"/>
              <a:cs typeface="Roboto"/>
              <a:sym typeface="Roboto"/>
            </a:endParaRPr>
          </a:p>
          <a:p>
            <a:pPr marL="0" marR="0" lvl="0" indent="0" algn="l" rtl="0">
              <a:lnSpc>
                <a:spcPct val="130000"/>
              </a:lnSpc>
              <a:spcBef>
                <a:spcPts val="0"/>
              </a:spcBef>
              <a:spcAft>
                <a:spcPts val="0"/>
              </a:spcAft>
              <a:buNone/>
            </a:pPr>
            <a:endParaRPr sz="4800">
              <a:latin typeface="Roboto"/>
              <a:ea typeface="Roboto"/>
              <a:cs typeface="Roboto"/>
              <a:sym typeface="Roboto"/>
            </a:endParaRPr>
          </a:p>
        </p:txBody>
      </p:sp>
      <p:sp>
        <p:nvSpPr>
          <p:cNvPr id="234" name="Google Shape;234;p44"/>
          <p:cNvSpPr txBox="1"/>
          <p:nvPr/>
        </p:nvSpPr>
        <p:spPr>
          <a:xfrm>
            <a:off x="8884091" y="5718650"/>
            <a:ext cx="5890200" cy="6100500"/>
          </a:xfrm>
          <a:prstGeom prst="rect">
            <a:avLst/>
          </a:prstGeom>
          <a:noFill/>
          <a:ln>
            <a:noFill/>
          </a:ln>
        </p:spPr>
        <p:txBody>
          <a:bodyPr spcFirstLastPara="1" wrap="square" lIns="91400" tIns="91400" rIns="91400" bIns="91400" anchor="t" anchorCtr="0">
            <a:noAutofit/>
          </a:bodyPr>
          <a:lstStyle/>
          <a:p>
            <a:pPr marL="457200" lvl="0" indent="-533400" algn="l" rtl="0">
              <a:lnSpc>
                <a:spcPct val="130000"/>
              </a:lnSpc>
              <a:spcBef>
                <a:spcPts val="0"/>
              </a:spcBef>
              <a:spcAft>
                <a:spcPts val="0"/>
              </a:spcAft>
              <a:buSzPts val="4800"/>
              <a:buFont typeface="Roboto"/>
              <a:buChar char="●"/>
            </a:pPr>
            <a:r>
              <a:rPr lang="en" sz="4800">
                <a:latin typeface="Roboto"/>
                <a:ea typeface="Roboto"/>
                <a:cs typeface="Roboto"/>
                <a:sym typeface="Roboto"/>
              </a:rPr>
              <a:t>Item 2</a:t>
            </a:r>
            <a:endParaRPr sz="4800">
              <a:latin typeface="Roboto"/>
              <a:ea typeface="Roboto"/>
              <a:cs typeface="Roboto"/>
              <a:sym typeface="Roboto"/>
            </a:endParaRPr>
          </a:p>
          <a:p>
            <a:pPr marL="914400" lvl="1" indent="-419100" algn="l" rtl="0">
              <a:lnSpc>
                <a:spcPct val="130000"/>
              </a:lnSpc>
              <a:spcBef>
                <a:spcPts val="0"/>
              </a:spcBef>
              <a:spcAft>
                <a:spcPts val="0"/>
              </a:spcAft>
              <a:buSzPts val="3000"/>
              <a:buFont typeface="Roboto"/>
              <a:buChar char="○"/>
            </a:pPr>
            <a:r>
              <a:rPr lang="en" sz="3000">
                <a:latin typeface="Roboto"/>
                <a:ea typeface="Roboto"/>
                <a:cs typeface="Roboto"/>
                <a:sym typeface="Roboto"/>
              </a:rPr>
              <a:t>Item 2.1</a:t>
            </a:r>
            <a:endParaRPr sz="3000">
              <a:latin typeface="Roboto"/>
              <a:ea typeface="Roboto"/>
              <a:cs typeface="Roboto"/>
              <a:sym typeface="Roboto"/>
            </a:endParaRPr>
          </a:p>
          <a:p>
            <a:pPr marL="1371600" lvl="2" indent="-419100" algn="l" rtl="0">
              <a:lnSpc>
                <a:spcPct val="130000"/>
              </a:lnSpc>
              <a:spcBef>
                <a:spcPts val="0"/>
              </a:spcBef>
              <a:spcAft>
                <a:spcPts val="0"/>
              </a:spcAft>
              <a:buSzPts val="3000"/>
              <a:buFont typeface="Roboto"/>
              <a:buChar char="■"/>
            </a:pPr>
            <a:r>
              <a:rPr lang="en" sz="3000">
                <a:latin typeface="Roboto"/>
                <a:ea typeface="Roboto"/>
                <a:cs typeface="Roboto"/>
                <a:sym typeface="Roboto"/>
              </a:rPr>
              <a:t>Item 2.1.1</a:t>
            </a:r>
            <a:endParaRPr sz="3000">
              <a:latin typeface="Roboto"/>
              <a:ea typeface="Roboto"/>
              <a:cs typeface="Roboto"/>
              <a:sym typeface="Roboto"/>
            </a:endParaRPr>
          </a:p>
        </p:txBody>
      </p:sp>
      <p:sp>
        <p:nvSpPr>
          <p:cNvPr id="235" name="Google Shape;235;p44"/>
          <p:cNvSpPr txBox="1"/>
          <p:nvPr/>
        </p:nvSpPr>
        <p:spPr>
          <a:xfrm>
            <a:off x="16499478" y="5718650"/>
            <a:ext cx="5890200" cy="6100500"/>
          </a:xfrm>
          <a:prstGeom prst="rect">
            <a:avLst/>
          </a:prstGeom>
          <a:noFill/>
          <a:ln>
            <a:noFill/>
          </a:ln>
        </p:spPr>
        <p:txBody>
          <a:bodyPr spcFirstLastPara="1" wrap="square" lIns="91400" tIns="91400" rIns="91400" bIns="91400" anchor="t" anchorCtr="0">
            <a:noAutofit/>
          </a:bodyPr>
          <a:lstStyle/>
          <a:p>
            <a:pPr marL="457200" marR="0" lvl="0" indent="-533400" algn="l" rtl="0">
              <a:lnSpc>
                <a:spcPct val="130000"/>
              </a:lnSpc>
              <a:spcBef>
                <a:spcPts val="0"/>
              </a:spcBef>
              <a:spcAft>
                <a:spcPts val="0"/>
              </a:spcAft>
              <a:buSzPts val="4800"/>
              <a:buFont typeface="Roboto"/>
              <a:buChar char="●"/>
            </a:pPr>
            <a:r>
              <a:rPr lang="en" sz="4800">
                <a:latin typeface="Roboto"/>
                <a:ea typeface="Roboto"/>
                <a:cs typeface="Roboto"/>
                <a:sym typeface="Roboto"/>
              </a:rPr>
              <a:t>Item 3</a:t>
            </a:r>
            <a:endParaRPr sz="4800">
              <a:latin typeface="Roboto"/>
              <a:ea typeface="Roboto"/>
              <a:cs typeface="Roboto"/>
              <a:sym typeface="Roboto"/>
            </a:endParaRPr>
          </a:p>
          <a:p>
            <a:pPr marL="914400" marR="0" lvl="1" indent="-419100" algn="l" rtl="0">
              <a:lnSpc>
                <a:spcPct val="130000"/>
              </a:lnSpc>
              <a:spcBef>
                <a:spcPts val="0"/>
              </a:spcBef>
              <a:spcAft>
                <a:spcPts val="0"/>
              </a:spcAft>
              <a:buSzPts val="3000"/>
              <a:buFont typeface="Roboto"/>
              <a:buChar char="○"/>
            </a:pPr>
            <a:r>
              <a:rPr lang="en" sz="3000">
                <a:latin typeface="Roboto"/>
                <a:ea typeface="Roboto"/>
                <a:cs typeface="Roboto"/>
                <a:sym typeface="Roboto"/>
              </a:rPr>
              <a:t>Item 3.1</a:t>
            </a:r>
            <a:endParaRPr sz="3000">
              <a:latin typeface="Roboto"/>
              <a:ea typeface="Roboto"/>
              <a:cs typeface="Roboto"/>
              <a:sym typeface="Roboto"/>
            </a:endParaRPr>
          </a:p>
          <a:p>
            <a:pPr marL="1371600" marR="0" lvl="2" indent="-419100" algn="l" rtl="0">
              <a:lnSpc>
                <a:spcPct val="130000"/>
              </a:lnSpc>
              <a:spcBef>
                <a:spcPts val="0"/>
              </a:spcBef>
              <a:spcAft>
                <a:spcPts val="0"/>
              </a:spcAft>
              <a:buSzPts val="3000"/>
              <a:buFont typeface="Roboto"/>
              <a:buChar char="■"/>
            </a:pPr>
            <a:r>
              <a:rPr lang="en" sz="3000">
                <a:latin typeface="Roboto"/>
                <a:ea typeface="Roboto"/>
                <a:cs typeface="Roboto"/>
                <a:sym typeface="Roboto"/>
              </a:rPr>
              <a:t>Item 3.1.1</a:t>
            </a:r>
            <a:endParaRPr sz="3000">
              <a:latin typeface="Roboto"/>
              <a:ea typeface="Roboto"/>
              <a:cs typeface="Roboto"/>
              <a:sym typeface="Roboto"/>
            </a:endParaRPr>
          </a:p>
        </p:txBody>
      </p:sp>
      <p:sp>
        <p:nvSpPr>
          <p:cNvPr id="236" name="Google Shape;236;p44"/>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45"/>
          <p:cNvSpPr txBox="1"/>
          <p:nvPr/>
        </p:nvSpPr>
        <p:spPr>
          <a:xfrm>
            <a:off x="1268703" y="5718650"/>
            <a:ext cx="5890200" cy="6100500"/>
          </a:xfrm>
          <a:prstGeom prst="rect">
            <a:avLst/>
          </a:prstGeom>
          <a:noFill/>
          <a:ln>
            <a:noFill/>
          </a:ln>
        </p:spPr>
        <p:txBody>
          <a:bodyPr spcFirstLastPara="1" wrap="square" lIns="91400" tIns="91400" rIns="91400" bIns="91400" anchor="t" anchorCtr="0">
            <a:noAutofit/>
          </a:bodyPr>
          <a:lstStyle/>
          <a:p>
            <a:pPr marL="457200" lvl="0" indent="-533400" algn="l" rtl="0">
              <a:lnSpc>
                <a:spcPct val="130000"/>
              </a:lnSpc>
              <a:spcBef>
                <a:spcPts val="0"/>
              </a:spcBef>
              <a:spcAft>
                <a:spcPts val="0"/>
              </a:spcAft>
              <a:buClr>
                <a:schemeClr val="lt1"/>
              </a:buClr>
              <a:buSzPts val="4800"/>
              <a:buFont typeface="Roboto"/>
              <a:buChar char="●"/>
            </a:pPr>
            <a:r>
              <a:rPr lang="en" sz="4800">
                <a:solidFill>
                  <a:schemeClr val="lt1"/>
                </a:solidFill>
                <a:latin typeface="Roboto"/>
                <a:ea typeface="Roboto"/>
                <a:cs typeface="Roboto"/>
                <a:sym typeface="Roboto"/>
              </a:rPr>
              <a:t>Item 1</a:t>
            </a:r>
            <a:endParaRPr sz="4800">
              <a:solidFill>
                <a:schemeClr val="lt1"/>
              </a:solidFill>
              <a:latin typeface="Roboto"/>
              <a:ea typeface="Roboto"/>
              <a:cs typeface="Roboto"/>
              <a:sym typeface="Roboto"/>
            </a:endParaRPr>
          </a:p>
          <a:p>
            <a:pPr marL="914400" lvl="1" indent="-419100" algn="l" rtl="0">
              <a:lnSpc>
                <a:spcPct val="130000"/>
              </a:lnSpc>
              <a:spcBef>
                <a:spcPts val="0"/>
              </a:spcBef>
              <a:spcAft>
                <a:spcPts val="0"/>
              </a:spcAft>
              <a:buClr>
                <a:schemeClr val="lt1"/>
              </a:buClr>
              <a:buSzPts val="3000"/>
              <a:buFont typeface="Roboto"/>
              <a:buChar char="○"/>
            </a:pPr>
            <a:r>
              <a:rPr lang="en" sz="3000">
                <a:solidFill>
                  <a:schemeClr val="lt1"/>
                </a:solidFill>
                <a:latin typeface="Roboto"/>
                <a:ea typeface="Roboto"/>
                <a:cs typeface="Roboto"/>
                <a:sym typeface="Roboto"/>
              </a:rPr>
              <a:t>Item 1.1</a:t>
            </a:r>
            <a:endParaRPr sz="3000">
              <a:solidFill>
                <a:schemeClr val="lt1"/>
              </a:solidFill>
              <a:latin typeface="Roboto"/>
              <a:ea typeface="Roboto"/>
              <a:cs typeface="Roboto"/>
              <a:sym typeface="Roboto"/>
            </a:endParaRPr>
          </a:p>
          <a:p>
            <a:pPr marL="1371600" lvl="2" indent="-419100" algn="l" rtl="0">
              <a:lnSpc>
                <a:spcPct val="130000"/>
              </a:lnSpc>
              <a:spcBef>
                <a:spcPts val="0"/>
              </a:spcBef>
              <a:spcAft>
                <a:spcPts val="0"/>
              </a:spcAft>
              <a:buClr>
                <a:schemeClr val="lt1"/>
              </a:buClr>
              <a:buSzPts val="3000"/>
              <a:buFont typeface="Roboto"/>
              <a:buChar char="■"/>
            </a:pPr>
            <a:r>
              <a:rPr lang="en" sz="3000">
                <a:solidFill>
                  <a:schemeClr val="lt1"/>
                </a:solidFill>
                <a:latin typeface="Roboto"/>
                <a:ea typeface="Roboto"/>
                <a:cs typeface="Roboto"/>
                <a:sym typeface="Roboto"/>
              </a:rPr>
              <a:t>Item 1.1.1</a:t>
            </a:r>
            <a:endParaRPr sz="3000">
              <a:solidFill>
                <a:schemeClr val="lt1"/>
              </a:solidFill>
              <a:latin typeface="Roboto"/>
              <a:ea typeface="Roboto"/>
              <a:cs typeface="Roboto"/>
              <a:sym typeface="Roboto"/>
            </a:endParaRPr>
          </a:p>
          <a:p>
            <a:pPr marL="0" marR="0" lvl="0" indent="0" algn="l" rtl="0">
              <a:lnSpc>
                <a:spcPct val="130000"/>
              </a:lnSpc>
              <a:spcBef>
                <a:spcPts val="0"/>
              </a:spcBef>
              <a:spcAft>
                <a:spcPts val="0"/>
              </a:spcAft>
              <a:buNone/>
            </a:pPr>
            <a:endParaRPr sz="4800">
              <a:solidFill>
                <a:schemeClr val="lt1"/>
              </a:solidFill>
              <a:latin typeface="Roboto"/>
              <a:ea typeface="Roboto"/>
              <a:cs typeface="Roboto"/>
              <a:sym typeface="Roboto"/>
            </a:endParaRPr>
          </a:p>
        </p:txBody>
      </p:sp>
      <p:sp>
        <p:nvSpPr>
          <p:cNvPr id="242" name="Google Shape;242;p45"/>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lvl="0" indent="0" algn="l" rtl="0">
              <a:lnSpc>
                <a:spcPct val="90000"/>
              </a:lnSpc>
              <a:spcBef>
                <a:spcPts val="0"/>
              </a:spcBef>
              <a:spcAft>
                <a:spcPts val="0"/>
              </a:spcAft>
              <a:buClr>
                <a:schemeClr val="dk1"/>
              </a:buClr>
              <a:buFont typeface="Arial"/>
              <a:buNone/>
            </a:pPr>
            <a:r>
              <a:rPr lang="en" sz="5100">
                <a:solidFill>
                  <a:srgbClr val="FFFFFF"/>
                </a:solidFill>
                <a:latin typeface="Roboto"/>
                <a:ea typeface="Roboto"/>
                <a:cs typeface="Roboto"/>
                <a:sym typeface="Roboto"/>
              </a:rPr>
              <a:t>Bulleted List - 3 columns</a:t>
            </a:r>
            <a:endParaRPr sz="5100">
              <a:solidFill>
                <a:srgbClr val="FFFFFF"/>
              </a:solidFill>
              <a:latin typeface="Roboto"/>
              <a:ea typeface="Roboto"/>
              <a:cs typeface="Roboto"/>
              <a:sym typeface="Roboto"/>
            </a:endParaRPr>
          </a:p>
          <a:p>
            <a:pPr marL="0" marR="0" lvl="0" indent="0" algn="l" rtl="0">
              <a:lnSpc>
                <a:spcPct val="90000"/>
              </a:lnSpc>
              <a:spcBef>
                <a:spcPts val="0"/>
              </a:spcBef>
              <a:spcAft>
                <a:spcPts val="0"/>
              </a:spcAft>
              <a:buClr>
                <a:schemeClr val="dk1"/>
              </a:buClr>
              <a:buFont typeface="Arial"/>
              <a:buNone/>
            </a:pPr>
            <a:endParaRPr sz="5100">
              <a:solidFill>
                <a:srgbClr val="FFFFFF"/>
              </a:solidFill>
              <a:latin typeface="Roboto"/>
              <a:ea typeface="Roboto"/>
              <a:cs typeface="Roboto"/>
              <a:sym typeface="Roboto"/>
            </a:endParaRPr>
          </a:p>
        </p:txBody>
      </p:sp>
      <p:sp>
        <p:nvSpPr>
          <p:cNvPr id="243" name="Google Shape;243;p45"/>
          <p:cNvSpPr txBox="1"/>
          <p:nvPr/>
        </p:nvSpPr>
        <p:spPr>
          <a:xfrm>
            <a:off x="8884091" y="5718650"/>
            <a:ext cx="5890200" cy="6100500"/>
          </a:xfrm>
          <a:prstGeom prst="rect">
            <a:avLst/>
          </a:prstGeom>
          <a:noFill/>
          <a:ln>
            <a:noFill/>
          </a:ln>
        </p:spPr>
        <p:txBody>
          <a:bodyPr spcFirstLastPara="1" wrap="square" lIns="91400" tIns="91400" rIns="91400" bIns="91400" anchor="t" anchorCtr="0">
            <a:noAutofit/>
          </a:bodyPr>
          <a:lstStyle/>
          <a:p>
            <a:pPr marL="457200" lvl="0" indent="-533400" algn="l" rtl="0">
              <a:lnSpc>
                <a:spcPct val="130000"/>
              </a:lnSpc>
              <a:spcBef>
                <a:spcPts val="0"/>
              </a:spcBef>
              <a:spcAft>
                <a:spcPts val="0"/>
              </a:spcAft>
              <a:buClr>
                <a:schemeClr val="lt1"/>
              </a:buClr>
              <a:buSzPts val="4800"/>
              <a:buFont typeface="Roboto"/>
              <a:buChar char="●"/>
            </a:pPr>
            <a:r>
              <a:rPr lang="en" sz="4800">
                <a:solidFill>
                  <a:schemeClr val="lt1"/>
                </a:solidFill>
                <a:latin typeface="Roboto"/>
                <a:ea typeface="Roboto"/>
                <a:cs typeface="Roboto"/>
                <a:sym typeface="Roboto"/>
              </a:rPr>
              <a:t>Item 2</a:t>
            </a:r>
            <a:endParaRPr sz="4800">
              <a:solidFill>
                <a:schemeClr val="lt1"/>
              </a:solidFill>
              <a:latin typeface="Roboto"/>
              <a:ea typeface="Roboto"/>
              <a:cs typeface="Roboto"/>
              <a:sym typeface="Roboto"/>
            </a:endParaRPr>
          </a:p>
          <a:p>
            <a:pPr marL="914400" lvl="1" indent="-419100" algn="l" rtl="0">
              <a:lnSpc>
                <a:spcPct val="130000"/>
              </a:lnSpc>
              <a:spcBef>
                <a:spcPts val="0"/>
              </a:spcBef>
              <a:spcAft>
                <a:spcPts val="0"/>
              </a:spcAft>
              <a:buClr>
                <a:schemeClr val="lt1"/>
              </a:buClr>
              <a:buSzPts val="3000"/>
              <a:buFont typeface="Roboto"/>
              <a:buChar char="○"/>
            </a:pPr>
            <a:r>
              <a:rPr lang="en" sz="3000">
                <a:solidFill>
                  <a:schemeClr val="lt1"/>
                </a:solidFill>
                <a:latin typeface="Roboto"/>
                <a:ea typeface="Roboto"/>
                <a:cs typeface="Roboto"/>
                <a:sym typeface="Roboto"/>
              </a:rPr>
              <a:t>Item 2.1</a:t>
            </a:r>
            <a:endParaRPr sz="3000">
              <a:solidFill>
                <a:schemeClr val="lt1"/>
              </a:solidFill>
              <a:latin typeface="Roboto"/>
              <a:ea typeface="Roboto"/>
              <a:cs typeface="Roboto"/>
              <a:sym typeface="Roboto"/>
            </a:endParaRPr>
          </a:p>
          <a:p>
            <a:pPr marL="1371600" lvl="2" indent="-419100" algn="l" rtl="0">
              <a:lnSpc>
                <a:spcPct val="130000"/>
              </a:lnSpc>
              <a:spcBef>
                <a:spcPts val="0"/>
              </a:spcBef>
              <a:spcAft>
                <a:spcPts val="0"/>
              </a:spcAft>
              <a:buClr>
                <a:schemeClr val="lt1"/>
              </a:buClr>
              <a:buSzPts val="3000"/>
              <a:buFont typeface="Roboto"/>
              <a:buChar char="■"/>
            </a:pPr>
            <a:r>
              <a:rPr lang="en" sz="3000">
                <a:solidFill>
                  <a:schemeClr val="lt1"/>
                </a:solidFill>
                <a:latin typeface="Roboto"/>
                <a:ea typeface="Roboto"/>
                <a:cs typeface="Roboto"/>
                <a:sym typeface="Roboto"/>
              </a:rPr>
              <a:t>Item 2.1.1</a:t>
            </a:r>
            <a:endParaRPr sz="3000">
              <a:solidFill>
                <a:schemeClr val="lt1"/>
              </a:solidFill>
              <a:latin typeface="Roboto"/>
              <a:ea typeface="Roboto"/>
              <a:cs typeface="Roboto"/>
              <a:sym typeface="Roboto"/>
            </a:endParaRPr>
          </a:p>
        </p:txBody>
      </p:sp>
      <p:sp>
        <p:nvSpPr>
          <p:cNvPr id="244" name="Google Shape;244;p45"/>
          <p:cNvSpPr txBox="1"/>
          <p:nvPr/>
        </p:nvSpPr>
        <p:spPr>
          <a:xfrm>
            <a:off x="16499478" y="5718650"/>
            <a:ext cx="5890200" cy="6100500"/>
          </a:xfrm>
          <a:prstGeom prst="rect">
            <a:avLst/>
          </a:prstGeom>
          <a:noFill/>
          <a:ln>
            <a:noFill/>
          </a:ln>
        </p:spPr>
        <p:txBody>
          <a:bodyPr spcFirstLastPara="1" wrap="square" lIns="91400" tIns="91400" rIns="91400" bIns="91400" anchor="t" anchorCtr="0">
            <a:noAutofit/>
          </a:bodyPr>
          <a:lstStyle/>
          <a:p>
            <a:pPr marL="457200" marR="0" lvl="0" indent="-533400" algn="l" rtl="0">
              <a:lnSpc>
                <a:spcPct val="130000"/>
              </a:lnSpc>
              <a:spcBef>
                <a:spcPts val="0"/>
              </a:spcBef>
              <a:spcAft>
                <a:spcPts val="0"/>
              </a:spcAft>
              <a:buClr>
                <a:schemeClr val="lt1"/>
              </a:buClr>
              <a:buSzPts val="4800"/>
              <a:buFont typeface="Roboto"/>
              <a:buChar char="●"/>
            </a:pPr>
            <a:r>
              <a:rPr lang="en" sz="4800">
                <a:solidFill>
                  <a:schemeClr val="lt1"/>
                </a:solidFill>
                <a:latin typeface="Roboto"/>
                <a:ea typeface="Roboto"/>
                <a:cs typeface="Roboto"/>
                <a:sym typeface="Roboto"/>
              </a:rPr>
              <a:t>Item 3</a:t>
            </a:r>
            <a:endParaRPr sz="4800">
              <a:solidFill>
                <a:schemeClr val="lt1"/>
              </a:solidFill>
              <a:latin typeface="Roboto"/>
              <a:ea typeface="Roboto"/>
              <a:cs typeface="Roboto"/>
              <a:sym typeface="Roboto"/>
            </a:endParaRPr>
          </a:p>
          <a:p>
            <a:pPr marL="914400" marR="0" lvl="1" indent="-419100" algn="l" rtl="0">
              <a:lnSpc>
                <a:spcPct val="130000"/>
              </a:lnSpc>
              <a:spcBef>
                <a:spcPts val="0"/>
              </a:spcBef>
              <a:spcAft>
                <a:spcPts val="0"/>
              </a:spcAft>
              <a:buClr>
                <a:schemeClr val="lt1"/>
              </a:buClr>
              <a:buSzPts val="3000"/>
              <a:buFont typeface="Roboto"/>
              <a:buChar char="○"/>
            </a:pPr>
            <a:r>
              <a:rPr lang="en" sz="3000">
                <a:solidFill>
                  <a:schemeClr val="lt1"/>
                </a:solidFill>
                <a:latin typeface="Roboto"/>
                <a:ea typeface="Roboto"/>
                <a:cs typeface="Roboto"/>
                <a:sym typeface="Roboto"/>
              </a:rPr>
              <a:t>Item 3.1</a:t>
            </a:r>
            <a:endParaRPr sz="3000">
              <a:solidFill>
                <a:schemeClr val="lt1"/>
              </a:solidFill>
              <a:latin typeface="Roboto"/>
              <a:ea typeface="Roboto"/>
              <a:cs typeface="Roboto"/>
              <a:sym typeface="Roboto"/>
            </a:endParaRPr>
          </a:p>
          <a:p>
            <a:pPr marL="1371600" marR="0" lvl="2" indent="-419100" algn="l" rtl="0">
              <a:lnSpc>
                <a:spcPct val="130000"/>
              </a:lnSpc>
              <a:spcBef>
                <a:spcPts val="0"/>
              </a:spcBef>
              <a:spcAft>
                <a:spcPts val="0"/>
              </a:spcAft>
              <a:buClr>
                <a:schemeClr val="lt1"/>
              </a:buClr>
              <a:buSzPts val="3000"/>
              <a:buFont typeface="Roboto"/>
              <a:buChar char="■"/>
            </a:pPr>
            <a:r>
              <a:rPr lang="en" sz="3000">
                <a:solidFill>
                  <a:schemeClr val="lt1"/>
                </a:solidFill>
                <a:latin typeface="Roboto"/>
                <a:ea typeface="Roboto"/>
                <a:cs typeface="Roboto"/>
                <a:sym typeface="Roboto"/>
              </a:rPr>
              <a:t>Item 3.1.1</a:t>
            </a:r>
            <a:endParaRPr sz="3000">
              <a:solidFill>
                <a:schemeClr val="lt1"/>
              </a:solidFill>
              <a:latin typeface="Roboto"/>
              <a:ea typeface="Roboto"/>
              <a:cs typeface="Roboto"/>
              <a:sym typeface="Roboto"/>
            </a:endParaRPr>
          </a:p>
        </p:txBody>
      </p:sp>
      <p:sp>
        <p:nvSpPr>
          <p:cNvPr id="245" name="Google Shape;245;p45"/>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249"/>
        <p:cNvGrpSpPr/>
        <p:nvPr/>
      </p:nvGrpSpPr>
      <p:grpSpPr>
        <a:xfrm>
          <a:off x="0" y="0"/>
          <a:ext cx="0" cy="0"/>
          <a:chOff x="0" y="0"/>
          <a:chExt cx="0" cy="0"/>
        </a:xfrm>
      </p:grpSpPr>
      <p:sp>
        <p:nvSpPr>
          <p:cNvPr id="250" name="Google Shape;250;p46"/>
          <p:cNvSpPr txBox="1"/>
          <p:nvPr/>
        </p:nvSpPr>
        <p:spPr>
          <a:xfrm>
            <a:off x="1268711" y="5718641"/>
            <a:ext cx="81846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chemeClr val="dk1"/>
              </a:buClr>
              <a:buFont typeface="Arial"/>
              <a:buNone/>
            </a:pPr>
            <a:r>
              <a:rPr lang="en" sz="2400" b="0" i="0" u="none" strike="noStrike" cap="none">
                <a:solidFill>
                  <a:schemeClr val="dk1"/>
                </a:solidFill>
                <a:latin typeface="Roboto"/>
                <a:ea typeface="Roboto"/>
                <a:cs typeface="Roboto"/>
                <a:sym typeface="Roboto"/>
              </a:rPr>
              <a:t>Two columns body text Lorem ipsum dolor sit amet, consectetur adipiscing elit. Nunc lacinia, nisi ac vehicula pellentesque, justo tellus dignissim velit, nec rhoncus tellus lorem id sapien. Curabitur venenatis lacus a sapien cursus aliquam. Nam dictum ligula sed euismod ornare. Nullam non tristique libero, eget faucibus enim. Suspendisse et suscipit nisl, a iaculis est. Curabitur finibus interdum ante non posuere. Fusce iaculis lacus elit, sed interdum tortor tempus a.</a:t>
            </a:r>
            <a:endParaRPr sz="2400" b="0" i="0" u="none" strike="noStrike" cap="none">
              <a:solidFill>
                <a:schemeClr val="dk1"/>
              </a:solidFill>
              <a:latin typeface="Roboto"/>
              <a:ea typeface="Roboto"/>
              <a:cs typeface="Roboto"/>
              <a:sym typeface="Roboto"/>
            </a:endParaRPr>
          </a:p>
        </p:txBody>
      </p:sp>
      <p:pic>
        <p:nvPicPr>
          <p:cNvPr id="251" name="Google Shape;251;p46"/>
          <p:cNvPicPr preferRelativeResize="0"/>
          <p:nvPr/>
        </p:nvPicPr>
        <p:blipFill rotWithShape="1">
          <a:blip r:embed="rId3">
            <a:alphaModFix/>
          </a:blip>
          <a:srcRect/>
          <a:stretch/>
        </p:blipFill>
        <p:spPr>
          <a:xfrm>
            <a:off x="12180826" y="1242000"/>
            <a:ext cx="10946100" cy="10541100"/>
          </a:xfrm>
          <a:prstGeom prst="rect">
            <a:avLst/>
          </a:prstGeom>
          <a:noFill/>
          <a:ln>
            <a:noFill/>
          </a:ln>
        </p:spPr>
      </p:pic>
      <p:sp>
        <p:nvSpPr>
          <p:cNvPr id="252" name="Google Shape;252;p46"/>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b="0" i="0" u="none" strike="noStrike" cap="none">
                <a:solidFill>
                  <a:schemeClr val="dk1"/>
                </a:solidFill>
                <a:latin typeface="Roboto"/>
                <a:ea typeface="Roboto"/>
                <a:cs typeface="Roboto"/>
                <a:sym typeface="Roboto"/>
              </a:rPr>
              <a:t>Title here</a:t>
            </a:r>
            <a:endParaRPr sz="5100" b="0" i="0" u="none" strike="noStrike" cap="none">
              <a:solidFill>
                <a:schemeClr val="dk1"/>
              </a:solidFill>
              <a:latin typeface="Roboto"/>
              <a:ea typeface="Roboto"/>
              <a:cs typeface="Roboto"/>
              <a:sym typeface="Roboto"/>
            </a:endParaRPr>
          </a:p>
        </p:txBody>
      </p:sp>
      <p:sp>
        <p:nvSpPr>
          <p:cNvPr id="253" name="Google Shape;253;p46"/>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257"/>
        <p:cNvGrpSpPr/>
        <p:nvPr/>
      </p:nvGrpSpPr>
      <p:grpSpPr>
        <a:xfrm>
          <a:off x="0" y="0"/>
          <a:ext cx="0" cy="0"/>
          <a:chOff x="0" y="0"/>
          <a:chExt cx="0" cy="0"/>
        </a:xfrm>
      </p:grpSpPr>
      <p:sp>
        <p:nvSpPr>
          <p:cNvPr id="258" name="Google Shape;258;p47"/>
          <p:cNvSpPr txBox="1"/>
          <p:nvPr/>
        </p:nvSpPr>
        <p:spPr>
          <a:xfrm>
            <a:off x="1268711" y="5718641"/>
            <a:ext cx="81846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chemeClr val="lt1"/>
              </a:buClr>
              <a:buFont typeface="Arial"/>
              <a:buNone/>
            </a:pPr>
            <a:r>
              <a:rPr lang="en" sz="2400" b="0" i="0" u="none" strike="noStrike" cap="none">
                <a:solidFill>
                  <a:schemeClr val="lt1"/>
                </a:solidFill>
                <a:latin typeface="Roboto"/>
                <a:ea typeface="Roboto"/>
                <a:cs typeface="Roboto"/>
                <a:sym typeface="Roboto"/>
              </a:rPr>
              <a:t>Two columns body text Lorem ipsum dolor sit amet, consectetur adipiscing elit. Nunc lacinia, nisi ac vehicula pellentesque, justo tellus dignissim velit, nec rhoncus tellus lorem id sapien. Curabitur venenatis lacus a sapien cursus aliquam. Nam dictum ligula sed euismod ornare. Nullam non tristique libero, eget faucibus enim. Suspendisse et suscipit nisl, a iaculis est. Curabitur finibus interdum ante non posuere. Fusce iaculis lacus elit, sed interdum tortor tempus a.</a:t>
            </a:r>
            <a:endParaRPr sz="2400" b="0" i="0" u="none" strike="noStrike" cap="none">
              <a:solidFill>
                <a:schemeClr val="lt1"/>
              </a:solidFill>
              <a:latin typeface="Roboto"/>
              <a:ea typeface="Roboto"/>
              <a:cs typeface="Roboto"/>
              <a:sym typeface="Roboto"/>
            </a:endParaRPr>
          </a:p>
        </p:txBody>
      </p:sp>
      <p:pic>
        <p:nvPicPr>
          <p:cNvPr id="259" name="Google Shape;259;p47"/>
          <p:cNvPicPr preferRelativeResize="0"/>
          <p:nvPr/>
        </p:nvPicPr>
        <p:blipFill rotWithShape="1">
          <a:blip r:embed="rId3">
            <a:alphaModFix/>
          </a:blip>
          <a:srcRect/>
          <a:stretch/>
        </p:blipFill>
        <p:spPr>
          <a:xfrm>
            <a:off x="12180826" y="1242000"/>
            <a:ext cx="10946100" cy="10541100"/>
          </a:xfrm>
          <a:prstGeom prst="rect">
            <a:avLst/>
          </a:prstGeom>
          <a:noFill/>
          <a:ln>
            <a:noFill/>
          </a:ln>
        </p:spPr>
      </p:pic>
      <p:sp>
        <p:nvSpPr>
          <p:cNvPr id="260" name="Google Shape;260;p47"/>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b="0" i="0" u="none" strike="noStrike" cap="none">
                <a:solidFill>
                  <a:srgbClr val="FFFFFF"/>
                </a:solidFill>
                <a:latin typeface="Roboto"/>
                <a:ea typeface="Roboto"/>
                <a:cs typeface="Roboto"/>
                <a:sym typeface="Roboto"/>
              </a:rPr>
              <a:t>Title here</a:t>
            </a:r>
            <a:endParaRPr sz="5100" b="0" i="0" u="none" strike="noStrike" cap="none">
              <a:solidFill>
                <a:srgbClr val="FFFFFF"/>
              </a:solidFill>
              <a:latin typeface="Roboto"/>
              <a:ea typeface="Roboto"/>
              <a:cs typeface="Roboto"/>
              <a:sym typeface="Roboto"/>
            </a:endParaRPr>
          </a:p>
        </p:txBody>
      </p:sp>
      <p:sp>
        <p:nvSpPr>
          <p:cNvPr id="261" name="Google Shape;261;p47"/>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6"/>
          <p:cNvSpPr txBox="1"/>
          <p:nvPr/>
        </p:nvSpPr>
        <p:spPr>
          <a:xfrm>
            <a:off x="1268711" y="5718641"/>
            <a:ext cx="8184600" cy="6100500"/>
          </a:xfrm>
          <a:prstGeom prst="rect">
            <a:avLst/>
          </a:prstGeom>
          <a:noFill/>
          <a:ln>
            <a:noFill/>
          </a:ln>
        </p:spPr>
        <p:txBody>
          <a:bodyPr spcFirstLastPara="1" wrap="square" lIns="91400" tIns="91400" rIns="91400" bIns="91400" anchor="t" anchorCtr="0">
            <a:noAutofit/>
          </a:bodyPr>
          <a:lstStyle/>
          <a:p>
            <a:pPr marL="342900" marR="0" lvl="0" indent="-342900" algn="l" rtl="0">
              <a:lnSpc>
                <a:spcPct val="130000"/>
              </a:lnSpc>
              <a:spcBef>
                <a:spcPts val="0"/>
              </a:spcBef>
              <a:spcAft>
                <a:spcPts val="0"/>
              </a:spcAft>
              <a:buClr>
                <a:schemeClr val="dk1"/>
              </a:buClr>
              <a:buFont typeface="Arial" panose="020B0604020202020204" pitchFamily="34" charset="0"/>
              <a:buChar char="•"/>
            </a:pPr>
            <a:r>
              <a:rPr lang="en-US" sz="4000" b="0" i="0" u="none" strike="noStrike" cap="none" dirty="0">
                <a:solidFill>
                  <a:schemeClr val="dk1"/>
                </a:solidFill>
                <a:latin typeface="Roboto"/>
                <a:ea typeface="Roboto"/>
                <a:cs typeface="Roboto"/>
                <a:sym typeface="Roboto"/>
              </a:rPr>
              <a:t>B.Sc. Computer Science</a:t>
            </a:r>
          </a:p>
          <a:p>
            <a:pPr marL="342900" marR="0" lvl="0" indent="-342900" algn="l" rtl="0">
              <a:lnSpc>
                <a:spcPct val="130000"/>
              </a:lnSpc>
              <a:spcBef>
                <a:spcPts val="0"/>
              </a:spcBef>
              <a:spcAft>
                <a:spcPts val="0"/>
              </a:spcAft>
              <a:buClr>
                <a:schemeClr val="dk1"/>
              </a:buClr>
              <a:buFont typeface="Arial" panose="020B0604020202020204" pitchFamily="34" charset="0"/>
              <a:buChar char="•"/>
            </a:pPr>
            <a:r>
              <a:rPr lang="en-US" sz="4000" dirty="0">
                <a:solidFill>
                  <a:schemeClr val="dk1"/>
                </a:solidFill>
                <a:latin typeface="Roboto"/>
                <a:ea typeface="Roboto"/>
                <a:cs typeface="Roboto"/>
                <a:sym typeface="Roboto"/>
              </a:rPr>
              <a:t>Ms. Computer Science candidate</a:t>
            </a:r>
          </a:p>
          <a:p>
            <a:pPr marL="342900" marR="0" lvl="0" indent="-342900" algn="l" rtl="0">
              <a:lnSpc>
                <a:spcPct val="130000"/>
              </a:lnSpc>
              <a:spcBef>
                <a:spcPts val="0"/>
              </a:spcBef>
              <a:spcAft>
                <a:spcPts val="0"/>
              </a:spcAft>
              <a:buClr>
                <a:schemeClr val="dk1"/>
              </a:buClr>
              <a:buFont typeface="Arial" panose="020B0604020202020204" pitchFamily="34" charset="0"/>
              <a:buChar char="•"/>
            </a:pPr>
            <a:r>
              <a:rPr lang="en-US" sz="4000" b="0" i="0" u="none" strike="noStrike" cap="none" dirty="0">
                <a:solidFill>
                  <a:schemeClr val="dk1"/>
                </a:solidFill>
                <a:latin typeface="Roboto"/>
                <a:ea typeface="Roboto"/>
                <a:cs typeface="Roboto"/>
                <a:sym typeface="Roboto"/>
              </a:rPr>
              <a:t>Author</a:t>
            </a:r>
          </a:p>
          <a:p>
            <a:pPr marL="342900" marR="0" lvl="0" indent="-342900" algn="l" rtl="0">
              <a:lnSpc>
                <a:spcPct val="130000"/>
              </a:lnSpc>
              <a:spcBef>
                <a:spcPts val="0"/>
              </a:spcBef>
              <a:spcAft>
                <a:spcPts val="0"/>
              </a:spcAft>
              <a:buClr>
                <a:schemeClr val="dk1"/>
              </a:buClr>
              <a:buFont typeface="Arial" panose="020B0604020202020204" pitchFamily="34" charset="0"/>
              <a:buChar char="•"/>
            </a:pPr>
            <a:r>
              <a:rPr lang="en-US" sz="4000" dirty="0">
                <a:solidFill>
                  <a:schemeClr val="dk1"/>
                </a:solidFill>
                <a:latin typeface="Roboto"/>
                <a:ea typeface="Roboto"/>
                <a:cs typeface="Roboto"/>
                <a:sym typeface="Roboto"/>
              </a:rPr>
              <a:t>Drummer</a:t>
            </a:r>
          </a:p>
          <a:p>
            <a:pPr marL="342900" marR="0" lvl="0" indent="-342900" algn="l" rtl="0">
              <a:lnSpc>
                <a:spcPct val="130000"/>
              </a:lnSpc>
              <a:spcBef>
                <a:spcPts val="0"/>
              </a:spcBef>
              <a:spcAft>
                <a:spcPts val="0"/>
              </a:spcAft>
              <a:buClr>
                <a:schemeClr val="dk1"/>
              </a:buClr>
              <a:buFont typeface="Arial" panose="020B0604020202020204" pitchFamily="34" charset="0"/>
              <a:buChar char="•"/>
            </a:pPr>
            <a:r>
              <a:rPr lang="en-US" sz="4000" b="0" i="0" u="none" strike="noStrike" cap="none" dirty="0">
                <a:solidFill>
                  <a:schemeClr val="dk1"/>
                </a:solidFill>
                <a:latin typeface="Roboto"/>
                <a:ea typeface="Roboto"/>
                <a:cs typeface="Roboto"/>
                <a:sym typeface="Roboto"/>
              </a:rPr>
              <a:t>Rocket League lover</a:t>
            </a:r>
          </a:p>
          <a:p>
            <a:pPr marL="342900" marR="0" lvl="0" indent="-342900" algn="l" rtl="0">
              <a:lnSpc>
                <a:spcPct val="130000"/>
              </a:lnSpc>
              <a:spcBef>
                <a:spcPts val="0"/>
              </a:spcBef>
              <a:spcAft>
                <a:spcPts val="0"/>
              </a:spcAft>
              <a:buClr>
                <a:schemeClr val="dk1"/>
              </a:buClr>
              <a:buFont typeface="Arial" panose="020B0604020202020204" pitchFamily="34" charset="0"/>
              <a:buChar char="•"/>
            </a:pPr>
            <a:endParaRPr lang="en-US" sz="3600" b="0" i="0" u="none" strike="noStrike" cap="none" dirty="0">
              <a:solidFill>
                <a:schemeClr val="dk1"/>
              </a:solidFill>
              <a:latin typeface="Roboto"/>
              <a:ea typeface="Roboto"/>
              <a:cs typeface="Roboto"/>
              <a:sym typeface="Roboto"/>
            </a:endParaRPr>
          </a:p>
          <a:p>
            <a:pPr marL="342900" marR="0" lvl="0" indent="-342900" algn="l" rtl="0">
              <a:lnSpc>
                <a:spcPct val="130000"/>
              </a:lnSpc>
              <a:spcBef>
                <a:spcPts val="0"/>
              </a:spcBef>
              <a:spcAft>
                <a:spcPts val="0"/>
              </a:spcAft>
              <a:buClr>
                <a:schemeClr val="dk1"/>
              </a:buClr>
              <a:buFont typeface="Arial" panose="020B0604020202020204" pitchFamily="34" charset="0"/>
              <a:buChar char="•"/>
            </a:pPr>
            <a:r>
              <a:rPr lang="en-US" sz="4400" b="1" dirty="0">
                <a:solidFill>
                  <a:schemeClr val="dk1"/>
                </a:solidFill>
                <a:latin typeface="Roboto"/>
                <a:ea typeface="Roboto"/>
                <a:cs typeface="Roboto"/>
                <a:sym typeface="Roboto"/>
              </a:rPr>
              <a:t>Love teaching/sharing</a:t>
            </a:r>
            <a:endParaRPr lang="en-US" sz="4400" b="1" i="0" u="none" strike="noStrike" cap="none" dirty="0">
              <a:solidFill>
                <a:schemeClr val="dk1"/>
              </a:solidFill>
              <a:latin typeface="Roboto"/>
              <a:ea typeface="Roboto"/>
              <a:cs typeface="Roboto"/>
              <a:sym typeface="Roboto"/>
            </a:endParaRPr>
          </a:p>
          <a:p>
            <a:pPr marL="0" marR="0" lvl="0" indent="0" algn="l" rtl="0">
              <a:lnSpc>
                <a:spcPct val="130000"/>
              </a:lnSpc>
              <a:spcBef>
                <a:spcPts val="0"/>
              </a:spcBef>
              <a:spcAft>
                <a:spcPts val="0"/>
              </a:spcAft>
              <a:buClr>
                <a:schemeClr val="dk1"/>
              </a:buClr>
              <a:buFont typeface="Arial"/>
              <a:buNone/>
            </a:pPr>
            <a:endParaRPr sz="2400" b="0" i="0" u="none" strike="noStrike" cap="none" dirty="0">
              <a:solidFill>
                <a:schemeClr val="dk1"/>
              </a:solidFill>
              <a:latin typeface="Roboto"/>
              <a:ea typeface="Roboto"/>
              <a:cs typeface="Roboto"/>
              <a:sym typeface="Roboto"/>
            </a:endParaRPr>
          </a:p>
        </p:txBody>
      </p:sp>
      <p:pic>
        <p:nvPicPr>
          <p:cNvPr id="251" name="Google Shape;251;p46"/>
          <p:cNvPicPr preferRelativeResize="0"/>
          <p:nvPr/>
        </p:nvPicPr>
        <p:blipFill>
          <a:blip r:embed="rId3"/>
          <a:stretch>
            <a:fillRect/>
          </a:stretch>
        </p:blipFill>
        <p:spPr>
          <a:xfrm>
            <a:off x="13383754" y="1242000"/>
            <a:ext cx="8540243" cy="10541100"/>
          </a:xfrm>
          <a:prstGeom prst="rect">
            <a:avLst/>
          </a:prstGeom>
          <a:noFill/>
          <a:ln>
            <a:noFill/>
          </a:ln>
        </p:spPr>
      </p:pic>
      <p:sp>
        <p:nvSpPr>
          <p:cNvPr id="252" name="Google Shape;252;p46"/>
          <p:cNvSpPr txBox="1"/>
          <p:nvPr/>
        </p:nvSpPr>
        <p:spPr>
          <a:xfrm>
            <a:off x="1268711" y="1273641"/>
            <a:ext cx="8184600" cy="15942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US" sz="9600" b="0" i="0" u="none" strike="noStrike" cap="none" dirty="0">
                <a:solidFill>
                  <a:schemeClr val="dk1"/>
                </a:solidFill>
                <a:latin typeface="Roboto"/>
                <a:ea typeface="Roboto"/>
                <a:cs typeface="Roboto"/>
                <a:sym typeface="Roboto"/>
              </a:rPr>
              <a:t>About me</a:t>
            </a:r>
            <a:endParaRPr sz="9600" b="0" i="0" u="none" strike="noStrike" cap="none" dirty="0">
              <a:solidFill>
                <a:schemeClr val="dk1"/>
              </a:solidFill>
              <a:latin typeface="Roboto"/>
              <a:ea typeface="Roboto"/>
              <a:cs typeface="Roboto"/>
              <a:sym typeface="Roboto"/>
            </a:endParaRPr>
          </a:p>
        </p:txBody>
      </p:sp>
      <p:sp>
        <p:nvSpPr>
          <p:cNvPr id="253" name="Google Shape;253;p46"/>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779505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48"/>
          <p:cNvSpPr txBox="1"/>
          <p:nvPr/>
        </p:nvSpPr>
        <p:spPr>
          <a:xfrm>
            <a:off x="1268711"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chemeClr val="dk1"/>
              </a:buClr>
              <a:buFont typeface="Arial"/>
              <a:buNone/>
            </a:pPr>
            <a:r>
              <a:rPr lang="en" sz="29900" b="1" i="0" u="none" strike="noStrike" cap="none" dirty="0">
                <a:solidFill>
                  <a:schemeClr val="dk1"/>
                </a:solidFill>
                <a:latin typeface="Roboto"/>
                <a:ea typeface="Roboto"/>
                <a:cs typeface="Roboto"/>
                <a:sym typeface="Roboto"/>
              </a:rPr>
              <a:t>00</a:t>
            </a:r>
            <a:endParaRPr sz="1300" dirty="0"/>
          </a:p>
          <a:p>
            <a:pPr marL="0" marR="0" lvl="0" indent="0" algn="ctr" rtl="0">
              <a:lnSpc>
                <a:spcPct val="90000"/>
              </a:lnSpc>
              <a:spcBef>
                <a:spcPts val="1900"/>
              </a:spcBef>
              <a:spcAft>
                <a:spcPts val="0"/>
              </a:spcAft>
              <a:buClr>
                <a:schemeClr val="dk1"/>
              </a:buClr>
              <a:buFont typeface="Arial"/>
              <a:buNone/>
            </a:pPr>
            <a:r>
              <a:rPr lang="en" sz="2400" b="0" i="0" u="none" strike="noStrike" cap="none" dirty="0">
                <a:solidFill>
                  <a:schemeClr val="dk1"/>
                </a:solidFill>
                <a:latin typeface="Roboto"/>
                <a:ea typeface="Roboto"/>
                <a:cs typeface="Roboto"/>
                <a:sym typeface="Roboto"/>
              </a:rPr>
              <a:t>Large numbers</a:t>
            </a:r>
            <a:endParaRPr sz="2400" b="0" i="0" u="none" strike="noStrike" cap="none" dirty="0">
              <a:solidFill>
                <a:schemeClr val="dk1"/>
              </a:solidFill>
              <a:latin typeface="Roboto"/>
              <a:ea typeface="Roboto"/>
              <a:cs typeface="Roboto"/>
              <a:sym typeface="Roboto"/>
            </a:endParaRPr>
          </a:p>
        </p:txBody>
      </p:sp>
      <p:sp>
        <p:nvSpPr>
          <p:cNvPr id="267" name="Google Shape;267;p48"/>
          <p:cNvSpPr txBox="1"/>
          <p:nvPr/>
        </p:nvSpPr>
        <p:spPr>
          <a:xfrm>
            <a:off x="9464410"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chemeClr val="dk1"/>
              </a:buClr>
              <a:buFont typeface="Arial"/>
              <a:buNone/>
            </a:pPr>
            <a:r>
              <a:rPr lang="en" sz="29900" b="1" i="0" u="none" strike="noStrike" cap="none" dirty="0">
                <a:solidFill>
                  <a:schemeClr val="dk1"/>
                </a:solidFill>
                <a:latin typeface="Roboto"/>
                <a:ea typeface="Roboto"/>
                <a:cs typeface="Roboto"/>
                <a:sym typeface="Roboto"/>
              </a:rPr>
              <a:t>00</a:t>
            </a:r>
            <a:endParaRPr sz="1300" dirty="0"/>
          </a:p>
          <a:p>
            <a:pPr marL="0" marR="0" lvl="0" indent="0" algn="ctr" rtl="0">
              <a:lnSpc>
                <a:spcPct val="90000"/>
              </a:lnSpc>
              <a:spcBef>
                <a:spcPts val="1900"/>
              </a:spcBef>
              <a:spcAft>
                <a:spcPts val="0"/>
              </a:spcAft>
              <a:buClr>
                <a:schemeClr val="dk1"/>
              </a:buClr>
              <a:buFont typeface="Arial"/>
              <a:buNone/>
            </a:pPr>
            <a:r>
              <a:rPr lang="en" sz="2400" b="0" i="0" u="none" strike="noStrike" cap="none" dirty="0">
                <a:solidFill>
                  <a:schemeClr val="dk1"/>
                </a:solidFill>
                <a:latin typeface="Roboto"/>
                <a:ea typeface="Roboto"/>
                <a:cs typeface="Roboto"/>
                <a:sym typeface="Roboto"/>
              </a:rPr>
              <a:t>Large numbers</a:t>
            </a:r>
            <a:endParaRPr sz="2400" b="0" i="0" u="none" strike="noStrike" cap="none" dirty="0">
              <a:solidFill>
                <a:schemeClr val="dk1"/>
              </a:solidFill>
              <a:latin typeface="Roboto"/>
              <a:ea typeface="Roboto"/>
              <a:cs typeface="Roboto"/>
              <a:sym typeface="Roboto"/>
            </a:endParaRPr>
          </a:p>
        </p:txBody>
      </p:sp>
      <p:sp>
        <p:nvSpPr>
          <p:cNvPr id="268" name="Google Shape;268;p48"/>
          <p:cNvSpPr txBox="1"/>
          <p:nvPr/>
        </p:nvSpPr>
        <p:spPr>
          <a:xfrm>
            <a:off x="17655149"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chemeClr val="dk1"/>
              </a:buClr>
              <a:buFont typeface="Arial"/>
              <a:buNone/>
            </a:pPr>
            <a:r>
              <a:rPr lang="en" sz="29900" b="1" i="0" u="none" strike="noStrike" cap="none">
                <a:solidFill>
                  <a:schemeClr val="dk1"/>
                </a:solidFill>
                <a:latin typeface="Roboto"/>
                <a:ea typeface="Roboto"/>
                <a:cs typeface="Roboto"/>
                <a:sym typeface="Roboto"/>
              </a:rPr>
              <a:t>00</a:t>
            </a:r>
            <a:endParaRPr sz="1300"/>
          </a:p>
          <a:p>
            <a:pPr marL="0" marR="0" lvl="0" indent="0" algn="ctr" rtl="0">
              <a:lnSpc>
                <a:spcPct val="90000"/>
              </a:lnSpc>
              <a:spcBef>
                <a:spcPts val="1900"/>
              </a:spcBef>
              <a:spcAft>
                <a:spcPts val="0"/>
              </a:spcAft>
              <a:buClr>
                <a:schemeClr val="dk1"/>
              </a:buClr>
              <a:buFont typeface="Arial"/>
              <a:buNone/>
            </a:pPr>
            <a:r>
              <a:rPr lang="en" sz="2400" b="0" i="0" u="none" strike="noStrike" cap="none">
                <a:solidFill>
                  <a:schemeClr val="dk1"/>
                </a:solidFill>
                <a:latin typeface="Roboto"/>
                <a:ea typeface="Roboto"/>
                <a:cs typeface="Roboto"/>
                <a:sym typeface="Roboto"/>
              </a:rPr>
              <a:t>Large numbers</a:t>
            </a:r>
            <a:endParaRPr sz="2400" b="0" i="0" u="none" strike="noStrike" cap="none">
              <a:solidFill>
                <a:schemeClr val="dk1"/>
              </a:solidFill>
              <a:latin typeface="Roboto"/>
              <a:ea typeface="Roboto"/>
              <a:cs typeface="Roboto"/>
              <a:sym typeface="Roboto"/>
            </a:endParaRPr>
          </a:p>
        </p:txBody>
      </p:sp>
      <p:sp>
        <p:nvSpPr>
          <p:cNvPr id="269" name="Google Shape;269;p48"/>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273"/>
        <p:cNvGrpSpPr/>
        <p:nvPr/>
      </p:nvGrpSpPr>
      <p:grpSpPr>
        <a:xfrm>
          <a:off x="0" y="0"/>
          <a:ext cx="0" cy="0"/>
          <a:chOff x="0" y="0"/>
          <a:chExt cx="0" cy="0"/>
        </a:xfrm>
      </p:grpSpPr>
      <p:sp>
        <p:nvSpPr>
          <p:cNvPr id="274" name="Google Shape;274;p49"/>
          <p:cNvSpPr txBox="1"/>
          <p:nvPr/>
        </p:nvSpPr>
        <p:spPr>
          <a:xfrm>
            <a:off x="1268711"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 sz="29900" b="1" i="0" u="none" strike="noStrike" cap="none">
                <a:solidFill>
                  <a:srgbClr val="FFFFFF"/>
                </a:solidFill>
                <a:latin typeface="Roboto"/>
                <a:ea typeface="Roboto"/>
                <a:cs typeface="Roboto"/>
                <a:sym typeface="Roboto"/>
              </a:rPr>
              <a:t>00</a:t>
            </a:r>
            <a:endParaRPr sz="1300"/>
          </a:p>
          <a:p>
            <a:pPr marL="0" marR="0" lvl="0" indent="0" algn="ctr" rtl="0">
              <a:lnSpc>
                <a:spcPct val="90000"/>
              </a:lnSpc>
              <a:spcBef>
                <a:spcPts val="1900"/>
              </a:spcBef>
              <a:spcAft>
                <a:spcPts val="0"/>
              </a:spcAft>
              <a:buClr>
                <a:srgbClr val="FFFFFF"/>
              </a:buClr>
              <a:buFont typeface="Arial"/>
              <a:buNone/>
            </a:pPr>
            <a:r>
              <a:rPr lang="en" sz="2400" b="0" i="0" u="none" strike="noStrike" cap="none">
                <a:solidFill>
                  <a:srgbClr val="FFFFFF"/>
                </a:solidFill>
                <a:latin typeface="Roboto"/>
                <a:ea typeface="Roboto"/>
                <a:cs typeface="Roboto"/>
                <a:sym typeface="Roboto"/>
              </a:rPr>
              <a:t>Large numbers</a:t>
            </a:r>
            <a:endParaRPr sz="2400" b="0" i="0" u="none" strike="noStrike" cap="none">
              <a:solidFill>
                <a:srgbClr val="FFFFFF"/>
              </a:solidFill>
              <a:latin typeface="Roboto"/>
              <a:ea typeface="Roboto"/>
              <a:cs typeface="Roboto"/>
              <a:sym typeface="Roboto"/>
            </a:endParaRPr>
          </a:p>
        </p:txBody>
      </p:sp>
      <p:sp>
        <p:nvSpPr>
          <p:cNvPr id="275" name="Google Shape;275;p49"/>
          <p:cNvSpPr txBox="1"/>
          <p:nvPr/>
        </p:nvSpPr>
        <p:spPr>
          <a:xfrm>
            <a:off x="9464410"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 sz="29900" b="1" i="0" u="none" strike="noStrike" cap="none">
                <a:solidFill>
                  <a:srgbClr val="FFFFFF"/>
                </a:solidFill>
                <a:latin typeface="Roboto"/>
                <a:ea typeface="Roboto"/>
                <a:cs typeface="Roboto"/>
                <a:sym typeface="Roboto"/>
              </a:rPr>
              <a:t>00</a:t>
            </a:r>
            <a:endParaRPr sz="1300"/>
          </a:p>
          <a:p>
            <a:pPr marL="0" marR="0" lvl="0" indent="0" algn="ctr" rtl="0">
              <a:lnSpc>
                <a:spcPct val="90000"/>
              </a:lnSpc>
              <a:spcBef>
                <a:spcPts val="1900"/>
              </a:spcBef>
              <a:spcAft>
                <a:spcPts val="0"/>
              </a:spcAft>
              <a:buClr>
                <a:srgbClr val="FFFFFF"/>
              </a:buClr>
              <a:buFont typeface="Arial"/>
              <a:buNone/>
            </a:pPr>
            <a:r>
              <a:rPr lang="en" sz="2400" b="0" i="0" u="none" strike="noStrike" cap="none">
                <a:solidFill>
                  <a:srgbClr val="FFFFFF"/>
                </a:solidFill>
                <a:latin typeface="Roboto"/>
                <a:ea typeface="Roboto"/>
                <a:cs typeface="Roboto"/>
                <a:sym typeface="Roboto"/>
              </a:rPr>
              <a:t>Large numbers</a:t>
            </a:r>
            <a:endParaRPr sz="2400" b="0" i="0" u="none" strike="noStrike" cap="none">
              <a:solidFill>
                <a:srgbClr val="FFFFFF"/>
              </a:solidFill>
              <a:latin typeface="Roboto"/>
              <a:ea typeface="Roboto"/>
              <a:cs typeface="Roboto"/>
              <a:sym typeface="Roboto"/>
            </a:endParaRPr>
          </a:p>
        </p:txBody>
      </p:sp>
      <p:sp>
        <p:nvSpPr>
          <p:cNvPr id="276" name="Google Shape;276;p49"/>
          <p:cNvSpPr txBox="1"/>
          <p:nvPr/>
        </p:nvSpPr>
        <p:spPr>
          <a:xfrm>
            <a:off x="17655149" y="3795038"/>
            <a:ext cx="5451900" cy="6126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 sz="29900" b="1" i="0" u="none" strike="noStrike" cap="none">
                <a:solidFill>
                  <a:srgbClr val="FFFFFF"/>
                </a:solidFill>
                <a:latin typeface="Roboto"/>
                <a:ea typeface="Roboto"/>
                <a:cs typeface="Roboto"/>
                <a:sym typeface="Roboto"/>
              </a:rPr>
              <a:t>00</a:t>
            </a:r>
            <a:endParaRPr sz="1300"/>
          </a:p>
          <a:p>
            <a:pPr marL="0" marR="0" lvl="0" indent="0" algn="ctr" rtl="0">
              <a:lnSpc>
                <a:spcPct val="90000"/>
              </a:lnSpc>
              <a:spcBef>
                <a:spcPts val="1900"/>
              </a:spcBef>
              <a:spcAft>
                <a:spcPts val="0"/>
              </a:spcAft>
              <a:buClr>
                <a:srgbClr val="FFFFFF"/>
              </a:buClr>
              <a:buFont typeface="Arial"/>
              <a:buNone/>
            </a:pPr>
            <a:r>
              <a:rPr lang="en" sz="2400" b="0" i="0" u="none" strike="noStrike" cap="none">
                <a:solidFill>
                  <a:srgbClr val="FFFFFF"/>
                </a:solidFill>
                <a:latin typeface="Roboto"/>
                <a:ea typeface="Roboto"/>
                <a:cs typeface="Roboto"/>
                <a:sym typeface="Roboto"/>
              </a:rPr>
              <a:t>Large numbers</a:t>
            </a:r>
            <a:endParaRPr sz="2400" b="0" i="0" u="none" strike="noStrike" cap="none">
              <a:solidFill>
                <a:srgbClr val="FFFFFF"/>
              </a:solidFill>
              <a:latin typeface="Roboto"/>
              <a:ea typeface="Roboto"/>
              <a:cs typeface="Roboto"/>
              <a:sym typeface="Roboto"/>
            </a:endParaRPr>
          </a:p>
        </p:txBody>
      </p:sp>
      <p:sp>
        <p:nvSpPr>
          <p:cNvPr id="277" name="Google Shape;277;p4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281"/>
        <p:cNvGrpSpPr/>
        <p:nvPr/>
      </p:nvGrpSpPr>
      <p:grpSpPr>
        <a:xfrm>
          <a:off x="0" y="0"/>
          <a:ext cx="0" cy="0"/>
          <a:chOff x="0" y="0"/>
          <a:chExt cx="0" cy="0"/>
        </a:xfrm>
      </p:grpSpPr>
      <p:sp>
        <p:nvSpPr>
          <p:cNvPr id="282" name="Google Shape;282;p50"/>
          <p:cNvSpPr txBox="1"/>
          <p:nvPr/>
        </p:nvSpPr>
        <p:spPr>
          <a:xfrm>
            <a:off x="2788920" y="2295197"/>
            <a:ext cx="18803108" cy="8772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chemeClr val="dk1"/>
              </a:buClr>
              <a:buFont typeface="Arial"/>
              <a:buNone/>
            </a:pPr>
            <a:r>
              <a:rPr lang="en" sz="49100" b="1" i="0" u="none" strike="noStrike" cap="none" dirty="0">
                <a:solidFill>
                  <a:schemeClr val="dk1"/>
                </a:solidFill>
                <a:latin typeface="Roboto"/>
                <a:ea typeface="Roboto"/>
                <a:cs typeface="Roboto"/>
                <a:sym typeface="Roboto"/>
              </a:rPr>
              <a:t>175</a:t>
            </a:r>
            <a:endParaRPr sz="1300" dirty="0"/>
          </a:p>
          <a:p>
            <a:pPr marL="0" marR="0" lvl="0" indent="0" algn="ctr" rtl="0">
              <a:lnSpc>
                <a:spcPct val="90000"/>
              </a:lnSpc>
              <a:spcBef>
                <a:spcPts val="1600"/>
              </a:spcBef>
              <a:spcAft>
                <a:spcPts val="0"/>
              </a:spcAft>
              <a:buClr>
                <a:schemeClr val="dk1"/>
              </a:buClr>
              <a:buFont typeface="Arial"/>
              <a:buNone/>
            </a:pPr>
            <a:r>
              <a:rPr lang="en" sz="2100" b="0" i="0" u="none" strike="noStrike" cap="none" dirty="0">
                <a:solidFill>
                  <a:schemeClr val="dk1"/>
                </a:solidFill>
                <a:latin typeface="Roboto"/>
                <a:ea typeface="Roboto"/>
                <a:cs typeface="Roboto"/>
                <a:sym typeface="Roboto"/>
              </a:rPr>
              <a:t>Larger number</a:t>
            </a:r>
            <a:endParaRPr sz="2100" b="0" i="0" u="none" strike="noStrike" cap="none" dirty="0">
              <a:solidFill>
                <a:schemeClr val="dk1"/>
              </a:solidFill>
              <a:latin typeface="Roboto"/>
              <a:ea typeface="Roboto"/>
              <a:cs typeface="Roboto"/>
              <a:sym typeface="Roboto"/>
            </a:endParaRPr>
          </a:p>
        </p:txBody>
      </p:sp>
      <p:sp>
        <p:nvSpPr>
          <p:cNvPr id="283" name="Google Shape;283;p5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287"/>
        <p:cNvGrpSpPr/>
        <p:nvPr/>
      </p:nvGrpSpPr>
      <p:grpSpPr>
        <a:xfrm>
          <a:off x="0" y="0"/>
          <a:ext cx="0" cy="0"/>
          <a:chOff x="0" y="0"/>
          <a:chExt cx="0" cy="0"/>
        </a:xfrm>
      </p:grpSpPr>
      <p:sp>
        <p:nvSpPr>
          <p:cNvPr id="288" name="Google Shape;288;p51"/>
          <p:cNvSpPr txBox="1"/>
          <p:nvPr/>
        </p:nvSpPr>
        <p:spPr>
          <a:xfrm>
            <a:off x="6720424" y="2307897"/>
            <a:ext cx="10940100" cy="8772000"/>
          </a:xfrm>
          <a:prstGeom prst="rect">
            <a:avLst/>
          </a:prstGeom>
          <a:noFill/>
          <a:ln>
            <a:noFill/>
          </a:ln>
        </p:spPr>
        <p:txBody>
          <a:bodyPr spcFirstLastPara="1" wrap="square" lIns="91400" tIns="91400" rIns="91400" bIns="91400" anchor="t" anchorCtr="0">
            <a:noAutofit/>
          </a:bodyPr>
          <a:lstStyle/>
          <a:p>
            <a:pPr marL="0" marR="0" lvl="0" indent="0" algn="ctr" rtl="0">
              <a:lnSpc>
                <a:spcPct val="90000"/>
              </a:lnSpc>
              <a:spcBef>
                <a:spcPts val="0"/>
              </a:spcBef>
              <a:spcAft>
                <a:spcPts val="0"/>
              </a:spcAft>
              <a:buClr>
                <a:srgbClr val="FFFFFF"/>
              </a:buClr>
              <a:buFont typeface="Arial"/>
              <a:buNone/>
            </a:pPr>
            <a:r>
              <a:rPr lang="en" sz="49100" b="1" i="0" u="none" strike="noStrike" cap="none">
                <a:solidFill>
                  <a:srgbClr val="FFFFFF"/>
                </a:solidFill>
                <a:latin typeface="Roboto"/>
                <a:ea typeface="Roboto"/>
                <a:cs typeface="Roboto"/>
                <a:sym typeface="Roboto"/>
              </a:rPr>
              <a:t>175</a:t>
            </a:r>
            <a:endParaRPr sz="1300"/>
          </a:p>
          <a:p>
            <a:pPr marL="0" marR="0" lvl="0" indent="0" algn="ctr" rtl="0">
              <a:lnSpc>
                <a:spcPct val="90000"/>
              </a:lnSpc>
              <a:spcBef>
                <a:spcPts val="1600"/>
              </a:spcBef>
              <a:spcAft>
                <a:spcPts val="0"/>
              </a:spcAft>
              <a:buClr>
                <a:srgbClr val="FFFFFF"/>
              </a:buClr>
              <a:buFont typeface="Arial"/>
              <a:buNone/>
            </a:pPr>
            <a:r>
              <a:rPr lang="en" sz="2100" b="0" i="0" u="none" strike="noStrike" cap="none">
                <a:solidFill>
                  <a:srgbClr val="FFFFFF"/>
                </a:solidFill>
                <a:latin typeface="Roboto"/>
                <a:ea typeface="Roboto"/>
                <a:cs typeface="Roboto"/>
                <a:sym typeface="Roboto"/>
              </a:rPr>
              <a:t>Larger number</a:t>
            </a:r>
            <a:endParaRPr sz="2100" b="0" i="0" u="none" strike="noStrike" cap="none">
              <a:solidFill>
                <a:srgbClr val="FFFFFF"/>
              </a:solidFill>
              <a:latin typeface="Roboto"/>
              <a:ea typeface="Roboto"/>
              <a:cs typeface="Roboto"/>
              <a:sym typeface="Roboto"/>
            </a:endParaRPr>
          </a:p>
        </p:txBody>
      </p:sp>
      <p:sp>
        <p:nvSpPr>
          <p:cNvPr id="289" name="Google Shape;289;p5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0" name="Google Shape;300;p53"/>
          <p:cNvSpPr txBox="1"/>
          <p:nvPr/>
        </p:nvSpPr>
        <p:spPr>
          <a:xfrm>
            <a:off x="1266429" y="1273641"/>
            <a:ext cx="13613700" cy="10546200"/>
          </a:xfrm>
          <a:prstGeom prst="rect">
            <a:avLst/>
          </a:prstGeom>
          <a:noFill/>
          <a:ln>
            <a:noFill/>
          </a:ln>
        </p:spPr>
        <p:txBody>
          <a:bodyPr spcFirstLastPara="1" wrap="square" lIns="91400" tIns="91400" rIns="91400" bIns="91400" anchor="t" anchorCtr="0">
            <a:noAutofit/>
          </a:bodyPr>
          <a:lstStyle/>
          <a:p>
            <a:pPr marL="0" marR="0" lvl="0" indent="0" algn="l" rtl="0">
              <a:lnSpc>
                <a:spcPct val="120000"/>
              </a:lnSpc>
              <a:spcBef>
                <a:spcPts val="0"/>
              </a:spcBef>
              <a:spcAft>
                <a:spcPts val="0"/>
              </a:spcAft>
              <a:buClr>
                <a:srgbClr val="FFFFFF"/>
              </a:buClr>
              <a:buFont typeface="Arial"/>
              <a:buNone/>
            </a:pPr>
            <a:r>
              <a:rPr lang="en" sz="5100" b="0" i="0" u="none" strike="noStrike" cap="none">
                <a:solidFill>
                  <a:srgbClr val="FFFFFF"/>
                </a:solidFill>
                <a:latin typeface="Roboto"/>
                <a:ea typeface="Roboto"/>
                <a:cs typeface="Roboto"/>
                <a:sym typeface="Roboto"/>
              </a:rPr>
              <a:t>“Quote about lorem ipsum dolor sit amet, consectetur adipiscing elit. Nunc lacinia, nisi</a:t>
            </a:r>
            <a:br>
              <a:rPr lang="en" sz="5100" b="0" i="0" u="none" strike="noStrike" cap="none">
                <a:solidFill>
                  <a:srgbClr val="FFFFFF"/>
                </a:solidFill>
                <a:latin typeface="Roboto"/>
                <a:ea typeface="Roboto"/>
                <a:cs typeface="Roboto"/>
                <a:sym typeface="Roboto"/>
              </a:rPr>
            </a:br>
            <a:r>
              <a:rPr lang="en" sz="5100" b="0" i="0" u="none" strike="noStrike" cap="none">
                <a:solidFill>
                  <a:srgbClr val="FFFFFF"/>
                </a:solidFill>
                <a:latin typeface="Roboto"/>
                <a:ea typeface="Roboto"/>
                <a:cs typeface="Roboto"/>
                <a:sym typeface="Roboto"/>
              </a:rPr>
              <a:t>vehicula pellentesque, justo tellus dignissim velit, nec rhoncus tellus lorem id sapien. Curabitur venenatis lacus a sapien cursus aliquam dillus nat map.”</a:t>
            </a:r>
            <a:endParaRPr sz="1300"/>
          </a:p>
          <a:p>
            <a:pPr marL="0" marR="0" lvl="0" indent="0" algn="l" rtl="0">
              <a:lnSpc>
                <a:spcPct val="110000"/>
              </a:lnSpc>
              <a:spcBef>
                <a:spcPts val="2400"/>
              </a:spcBef>
              <a:spcAft>
                <a:spcPts val="0"/>
              </a:spcAft>
              <a:buClr>
                <a:srgbClr val="FFFFFF"/>
              </a:buClr>
              <a:buFont typeface="Arial"/>
              <a:buNone/>
            </a:pPr>
            <a:r>
              <a:rPr lang="en" sz="2400" b="0" i="0" u="none" strike="noStrike" cap="none">
                <a:solidFill>
                  <a:srgbClr val="FFFFFF"/>
                </a:solidFill>
                <a:latin typeface="Roboto"/>
                <a:ea typeface="Roboto"/>
                <a:cs typeface="Roboto"/>
                <a:sym typeface="Roboto"/>
              </a:rPr>
              <a:t>— Qasim Meher Assad, Head of Products, Mindstorm</a:t>
            </a:r>
            <a:endParaRPr sz="2400" b="0" i="0" u="none" strike="noStrike" cap="none">
              <a:solidFill>
                <a:srgbClr val="FFFFFF"/>
              </a:solidFill>
              <a:latin typeface="Roboto"/>
              <a:ea typeface="Roboto"/>
              <a:cs typeface="Roboto"/>
              <a:sym typeface="Roboto"/>
            </a:endParaRPr>
          </a:p>
        </p:txBody>
      </p:sp>
      <p:sp>
        <p:nvSpPr>
          <p:cNvPr id="301" name="Google Shape;301;p5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293"/>
        <p:cNvGrpSpPr/>
        <p:nvPr/>
      </p:nvGrpSpPr>
      <p:grpSpPr>
        <a:xfrm>
          <a:off x="0" y="0"/>
          <a:ext cx="0" cy="0"/>
          <a:chOff x="0" y="0"/>
          <a:chExt cx="0" cy="0"/>
        </a:xfrm>
      </p:grpSpPr>
      <p:sp>
        <p:nvSpPr>
          <p:cNvPr id="294" name="Google Shape;294;p52"/>
          <p:cNvSpPr txBox="1"/>
          <p:nvPr/>
        </p:nvSpPr>
        <p:spPr>
          <a:xfrm>
            <a:off x="1266429" y="1273641"/>
            <a:ext cx="13642800" cy="10546200"/>
          </a:xfrm>
          <a:prstGeom prst="rect">
            <a:avLst/>
          </a:prstGeom>
          <a:noFill/>
          <a:ln>
            <a:noFill/>
          </a:ln>
        </p:spPr>
        <p:txBody>
          <a:bodyPr spcFirstLastPara="1" wrap="square" lIns="91400" tIns="91400" rIns="91400" bIns="91400" anchor="t" anchorCtr="0">
            <a:noAutofit/>
          </a:bodyPr>
          <a:lstStyle/>
          <a:p>
            <a:pPr marL="0" marR="0" lvl="0" indent="0" algn="l" rtl="0">
              <a:lnSpc>
                <a:spcPct val="120000"/>
              </a:lnSpc>
              <a:spcBef>
                <a:spcPts val="0"/>
              </a:spcBef>
              <a:spcAft>
                <a:spcPts val="0"/>
              </a:spcAft>
              <a:buClr>
                <a:schemeClr val="dk1"/>
              </a:buClr>
              <a:buFont typeface="Arial"/>
              <a:buNone/>
            </a:pPr>
            <a:r>
              <a:rPr lang="en" sz="5100" b="0" i="0" u="none" strike="noStrike" cap="none">
                <a:solidFill>
                  <a:schemeClr val="dk1"/>
                </a:solidFill>
                <a:latin typeface="Roboto"/>
                <a:ea typeface="Roboto"/>
                <a:cs typeface="Roboto"/>
                <a:sym typeface="Roboto"/>
              </a:rPr>
              <a:t>“Quote about lorem ipsum dolor sit amet, consectetur adipiscing elit. Nunc lacinia, nisi</a:t>
            </a:r>
            <a:br>
              <a:rPr lang="en" sz="5100" b="0" i="0" u="none" strike="noStrike" cap="none">
                <a:solidFill>
                  <a:schemeClr val="dk1"/>
                </a:solidFill>
                <a:latin typeface="Roboto"/>
                <a:ea typeface="Roboto"/>
                <a:cs typeface="Roboto"/>
                <a:sym typeface="Roboto"/>
              </a:rPr>
            </a:br>
            <a:r>
              <a:rPr lang="en" sz="5100" b="0" i="0" u="none" strike="noStrike" cap="none">
                <a:solidFill>
                  <a:schemeClr val="dk1"/>
                </a:solidFill>
                <a:latin typeface="Roboto"/>
                <a:ea typeface="Roboto"/>
                <a:cs typeface="Roboto"/>
                <a:sym typeface="Roboto"/>
              </a:rPr>
              <a:t>vehicula pellentesque, justo tellus dignissim velit, nec rhoncus tellus lorem id sapien. Curabitur venenatis lacus a sapien cursus aliquam dillus nat map.”</a:t>
            </a:r>
            <a:endParaRPr sz="1300"/>
          </a:p>
          <a:p>
            <a:pPr marL="0" marR="0" lvl="0" indent="0" algn="l" rtl="0">
              <a:lnSpc>
                <a:spcPct val="110000"/>
              </a:lnSpc>
              <a:spcBef>
                <a:spcPts val="2400"/>
              </a:spcBef>
              <a:spcAft>
                <a:spcPts val="0"/>
              </a:spcAft>
              <a:buClr>
                <a:schemeClr val="dk1"/>
              </a:buClr>
              <a:buFont typeface="Arial"/>
              <a:buNone/>
            </a:pPr>
            <a:r>
              <a:rPr lang="en" sz="2400" b="0" i="0" u="none" strike="noStrike" cap="none">
                <a:solidFill>
                  <a:schemeClr val="dk1"/>
                </a:solidFill>
                <a:latin typeface="Roboto"/>
                <a:ea typeface="Roboto"/>
                <a:cs typeface="Roboto"/>
                <a:sym typeface="Roboto"/>
              </a:rPr>
              <a:t>— Qasim Meher Assad, Head of Products, Mindstorm</a:t>
            </a:r>
            <a:endParaRPr sz="2400" b="0" i="0" u="none" strike="noStrike" cap="none">
              <a:solidFill>
                <a:schemeClr val="dk1"/>
              </a:solidFill>
              <a:latin typeface="Roboto"/>
              <a:ea typeface="Roboto"/>
              <a:cs typeface="Roboto"/>
              <a:sym typeface="Roboto"/>
            </a:endParaRPr>
          </a:p>
        </p:txBody>
      </p:sp>
      <p:sp>
        <p:nvSpPr>
          <p:cNvPr id="295" name="Google Shape;295;p5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305"/>
        <p:cNvGrpSpPr/>
        <p:nvPr/>
      </p:nvGrpSpPr>
      <p:grpSpPr>
        <a:xfrm>
          <a:off x="0" y="0"/>
          <a:ext cx="0" cy="0"/>
          <a:chOff x="0" y="0"/>
          <a:chExt cx="0" cy="0"/>
        </a:xfrm>
      </p:grpSpPr>
      <p:sp>
        <p:nvSpPr>
          <p:cNvPr id="306" name="Google Shape;306;p54"/>
          <p:cNvSpPr txBox="1"/>
          <p:nvPr/>
        </p:nvSpPr>
        <p:spPr>
          <a:xfrm>
            <a:off x="1266429" y="1273641"/>
            <a:ext cx="13613700" cy="10546200"/>
          </a:xfrm>
          <a:prstGeom prst="rect">
            <a:avLst/>
          </a:prstGeom>
          <a:noFill/>
          <a:ln>
            <a:noFill/>
          </a:ln>
        </p:spPr>
        <p:txBody>
          <a:bodyPr spcFirstLastPara="1" wrap="square" lIns="91400" tIns="91400" rIns="91400" bIns="91400" anchor="t" anchorCtr="0">
            <a:noAutofit/>
          </a:bodyPr>
          <a:lstStyle/>
          <a:p>
            <a:pPr marL="0" marR="0" lvl="0" indent="0" algn="l" rtl="0">
              <a:lnSpc>
                <a:spcPct val="120000"/>
              </a:lnSpc>
              <a:spcBef>
                <a:spcPts val="0"/>
              </a:spcBef>
              <a:spcAft>
                <a:spcPts val="0"/>
              </a:spcAft>
              <a:buClr>
                <a:srgbClr val="FFFFFF"/>
              </a:buClr>
              <a:buFont typeface="Arial"/>
              <a:buNone/>
            </a:pPr>
            <a:r>
              <a:rPr lang="en" sz="5100" b="0" i="0" u="none" strike="noStrike" cap="none">
                <a:solidFill>
                  <a:srgbClr val="FFFFFF"/>
                </a:solidFill>
                <a:latin typeface="Roboto"/>
                <a:ea typeface="Roboto"/>
                <a:cs typeface="Roboto"/>
                <a:sym typeface="Roboto"/>
              </a:rPr>
              <a:t>“Quote about lorem ipsum dolor sit amet, consectetur adipiscing elit. Nunc lacinia, nisi</a:t>
            </a:r>
            <a:br>
              <a:rPr lang="en" sz="5100" b="0" i="0" u="none" strike="noStrike" cap="none">
                <a:solidFill>
                  <a:srgbClr val="FFFFFF"/>
                </a:solidFill>
                <a:latin typeface="Roboto"/>
                <a:ea typeface="Roboto"/>
                <a:cs typeface="Roboto"/>
                <a:sym typeface="Roboto"/>
              </a:rPr>
            </a:br>
            <a:r>
              <a:rPr lang="en" sz="5100" b="0" i="0" u="none" strike="noStrike" cap="none">
                <a:solidFill>
                  <a:srgbClr val="FFFFFF"/>
                </a:solidFill>
                <a:latin typeface="Roboto"/>
                <a:ea typeface="Roboto"/>
                <a:cs typeface="Roboto"/>
                <a:sym typeface="Roboto"/>
              </a:rPr>
              <a:t>vehicula pellentesque, justo tellus dignissim velit, nec rhoncus tellus lorem id sapien. Curabitur venenatis lacus a sapien cursus aliquam dillus nat map.”</a:t>
            </a:r>
            <a:endParaRPr sz="1300"/>
          </a:p>
          <a:p>
            <a:pPr marL="0" marR="0" lvl="0" indent="0" algn="l" rtl="0">
              <a:lnSpc>
                <a:spcPct val="110000"/>
              </a:lnSpc>
              <a:spcBef>
                <a:spcPts val="2400"/>
              </a:spcBef>
              <a:spcAft>
                <a:spcPts val="0"/>
              </a:spcAft>
              <a:buClr>
                <a:srgbClr val="FFFFFF"/>
              </a:buClr>
              <a:buFont typeface="Arial"/>
              <a:buNone/>
            </a:pPr>
            <a:r>
              <a:rPr lang="en" sz="2400" b="0" i="0" u="none" strike="noStrike" cap="none">
                <a:solidFill>
                  <a:srgbClr val="FFFFFF"/>
                </a:solidFill>
                <a:latin typeface="Roboto"/>
                <a:ea typeface="Roboto"/>
                <a:cs typeface="Roboto"/>
                <a:sym typeface="Roboto"/>
              </a:rPr>
              <a:t>— Qasim Meher Assad, Head of Products, Mindstorm</a:t>
            </a:r>
            <a:endParaRPr sz="2400" b="0" i="0" u="none" strike="noStrike" cap="none">
              <a:solidFill>
                <a:srgbClr val="FFFFFF"/>
              </a:solidFill>
              <a:latin typeface="Roboto"/>
              <a:ea typeface="Roboto"/>
              <a:cs typeface="Roboto"/>
              <a:sym typeface="Roboto"/>
            </a:endParaRPr>
          </a:p>
        </p:txBody>
      </p:sp>
      <p:sp>
        <p:nvSpPr>
          <p:cNvPr id="307" name="Google Shape;307;p54"/>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311"/>
        <p:cNvGrpSpPr/>
        <p:nvPr/>
      </p:nvGrpSpPr>
      <p:grpSpPr>
        <a:xfrm>
          <a:off x="0" y="0"/>
          <a:ext cx="0" cy="0"/>
          <a:chOff x="0" y="0"/>
          <a:chExt cx="0" cy="0"/>
        </a:xfrm>
      </p:grpSpPr>
      <p:sp>
        <p:nvSpPr>
          <p:cNvPr id="312" name="Google Shape;312;p55"/>
          <p:cNvSpPr txBox="1"/>
          <p:nvPr/>
        </p:nvSpPr>
        <p:spPr>
          <a:xfrm>
            <a:off x="1266429" y="1286341"/>
            <a:ext cx="8202300" cy="10546200"/>
          </a:xfrm>
          <a:prstGeom prst="rect">
            <a:avLst/>
          </a:prstGeom>
          <a:noFill/>
          <a:ln>
            <a:noFill/>
          </a:ln>
        </p:spPr>
        <p:txBody>
          <a:bodyPr spcFirstLastPara="1" wrap="square" lIns="91400" tIns="91400" rIns="91400" bIns="91400" anchor="t" anchorCtr="0">
            <a:noAutofit/>
          </a:bodyPr>
          <a:lstStyle/>
          <a:p>
            <a:pPr marL="0" marR="0" lvl="0" indent="0" algn="l" rtl="0">
              <a:lnSpc>
                <a:spcPct val="120000"/>
              </a:lnSpc>
              <a:spcBef>
                <a:spcPts val="0"/>
              </a:spcBef>
              <a:spcAft>
                <a:spcPts val="0"/>
              </a:spcAft>
              <a:buClr>
                <a:schemeClr val="dk1"/>
              </a:buClr>
              <a:buFont typeface="Arial"/>
              <a:buNone/>
            </a:pPr>
            <a:r>
              <a:rPr lang="en" sz="5100" b="0" i="0" u="none" strike="noStrike" cap="none">
                <a:solidFill>
                  <a:schemeClr val="dk1"/>
                </a:solidFill>
                <a:latin typeface="Roboto"/>
                <a:ea typeface="Roboto"/>
                <a:cs typeface="Roboto"/>
                <a:sym typeface="Roboto"/>
              </a:rPr>
              <a:t>“Quote from lorem ipsum dolor sit amet, consectetur adipiscing elit. Nunc lacinia, nisi ac vehicula dis tum pellentesque, justo tellus dignissim velit, nec rhoncus tellus lorem id sapien. Curabitur venenatis lacus a sapien cursus aliquam.”</a:t>
            </a:r>
            <a:endParaRPr sz="1300"/>
          </a:p>
          <a:p>
            <a:pPr marL="0" marR="0" lvl="0" indent="0" algn="l" rtl="0">
              <a:lnSpc>
                <a:spcPct val="120000"/>
              </a:lnSpc>
              <a:spcBef>
                <a:spcPts val="2400"/>
              </a:spcBef>
              <a:spcAft>
                <a:spcPts val="0"/>
              </a:spcAft>
              <a:buClr>
                <a:schemeClr val="dk1"/>
              </a:buClr>
              <a:buFont typeface="Arial"/>
              <a:buNone/>
            </a:pPr>
            <a:r>
              <a:rPr lang="en" sz="2400" b="0" i="0" u="none" strike="noStrike" cap="none">
                <a:solidFill>
                  <a:schemeClr val="dk1"/>
                </a:solidFill>
                <a:latin typeface="Helvetica Neue"/>
                <a:ea typeface="Helvetica Neue"/>
                <a:cs typeface="Helvetica Neue"/>
                <a:sym typeface="Helvetica Neue"/>
              </a:rPr>
              <a:t>— Qasim Meher Assad, Head of Products, Mindstorm</a:t>
            </a:r>
            <a:endParaRPr sz="2400" b="0" i="0" u="none" strike="noStrike" cap="none">
              <a:solidFill>
                <a:schemeClr val="dk1"/>
              </a:solidFill>
              <a:latin typeface="Helvetica Neue"/>
              <a:ea typeface="Helvetica Neue"/>
              <a:cs typeface="Helvetica Neue"/>
              <a:sym typeface="Helvetica Neue"/>
            </a:endParaRPr>
          </a:p>
        </p:txBody>
      </p:sp>
      <p:pic>
        <p:nvPicPr>
          <p:cNvPr id="313" name="Google Shape;313;p55"/>
          <p:cNvPicPr preferRelativeResize="0"/>
          <p:nvPr/>
        </p:nvPicPr>
        <p:blipFill rotWithShape="1">
          <a:blip r:embed="rId3">
            <a:alphaModFix/>
          </a:blip>
          <a:srcRect/>
          <a:stretch/>
        </p:blipFill>
        <p:spPr>
          <a:xfrm>
            <a:off x="12192013" y="1286341"/>
            <a:ext cx="10145400" cy="10145400"/>
          </a:xfrm>
          <a:prstGeom prst="rect">
            <a:avLst/>
          </a:prstGeom>
          <a:noFill/>
          <a:ln>
            <a:noFill/>
          </a:ln>
        </p:spPr>
      </p:pic>
      <p:sp>
        <p:nvSpPr>
          <p:cNvPr id="314" name="Google Shape;314;p55"/>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56"/>
          <p:cNvSpPr txBox="1"/>
          <p:nvPr/>
        </p:nvSpPr>
        <p:spPr>
          <a:xfrm>
            <a:off x="1266429" y="1286341"/>
            <a:ext cx="8202300" cy="10546200"/>
          </a:xfrm>
          <a:prstGeom prst="rect">
            <a:avLst/>
          </a:prstGeom>
          <a:noFill/>
          <a:ln>
            <a:noFill/>
          </a:ln>
        </p:spPr>
        <p:txBody>
          <a:bodyPr spcFirstLastPara="1" wrap="square" lIns="91400" tIns="91400" rIns="91400" bIns="91400" anchor="t" anchorCtr="0">
            <a:noAutofit/>
          </a:bodyPr>
          <a:lstStyle/>
          <a:p>
            <a:pPr marL="0" marR="0" lvl="0" indent="0" algn="l" rtl="0">
              <a:lnSpc>
                <a:spcPct val="120000"/>
              </a:lnSpc>
              <a:spcBef>
                <a:spcPts val="0"/>
              </a:spcBef>
              <a:spcAft>
                <a:spcPts val="0"/>
              </a:spcAft>
              <a:buClr>
                <a:schemeClr val="lt1"/>
              </a:buClr>
              <a:buFont typeface="Arial"/>
              <a:buNone/>
            </a:pPr>
            <a:r>
              <a:rPr lang="en" sz="5100" b="0" i="0" u="none" strike="noStrike" cap="none">
                <a:solidFill>
                  <a:schemeClr val="lt1"/>
                </a:solidFill>
                <a:latin typeface="Roboto"/>
                <a:ea typeface="Roboto"/>
                <a:cs typeface="Roboto"/>
                <a:sym typeface="Roboto"/>
              </a:rPr>
              <a:t>“Quote from lorem ipsum dolor sit amet, consectetur adipiscing elit. Nunc lacinia, nisi ac vehicula dis tum pellentesque, justo tellus dignissim velit, nec rhoncus tellus lorem id sapien. Curabitur venenatis lacus a sapien cursus aliquam.”</a:t>
            </a:r>
            <a:endParaRPr sz="1300"/>
          </a:p>
          <a:p>
            <a:pPr marL="0" marR="0" lvl="0" indent="0" algn="l" rtl="0">
              <a:lnSpc>
                <a:spcPct val="120000"/>
              </a:lnSpc>
              <a:spcBef>
                <a:spcPts val="2400"/>
              </a:spcBef>
              <a:spcAft>
                <a:spcPts val="0"/>
              </a:spcAft>
              <a:buClr>
                <a:schemeClr val="lt1"/>
              </a:buClr>
              <a:buFont typeface="Arial"/>
              <a:buNone/>
            </a:pPr>
            <a:r>
              <a:rPr lang="en" sz="2400" b="0" i="0" u="none" strike="noStrike" cap="none">
                <a:solidFill>
                  <a:schemeClr val="lt1"/>
                </a:solidFill>
                <a:latin typeface="Helvetica Neue"/>
                <a:ea typeface="Helvetica Neue"/>
                <a:cs typeface="Helvetica Neue"/>
                <a:sym typeface="Helvetica Neue"/>
              </a:rPr>
              <a:t>— Qasim Meher Assad, Head of Products, Mindstorm</a:t>
            </a:r>
            <a:endParaRPr sz="2400" b="0" i="0" u="none" strike="noStrike" cap="none">
              <a:solidFill>
                <a:schemeClr val="lt1"/>
              </a:solidFill>
              <a:latin typeface="Helvetica Neue"/>
              <a:ea typeface="Helvetica Neue"/>
              <a:cs typeface="Helvetica Neue"/>
              <a:sym typeface="Helvetica Neue"/>
            </a:endParaRPr>
          </a:p>
        </p:txBody>
      </p:sp>
      <p:pic>
        <p:nvPicPr>
          <p:cNvPr id="320" name="Google Shape;320;p56"/>
          <p:cNvPicPr preferRelativeResize="0"/>
          <p:nvPr/>
        </p:nvPicPr>
        <p:blipFill rotWithShape="1">
          <a:blip r:embed="rId3">
            <a:alphaModFix/>
          </a:blip>
          <a:srcRect/>
          <a:stretch/>
        </p:blipFill>
        <p:spPr>
          <a:xfrm>
            <a:off x="12192013" y="1286341"/>
            <a:ext cx="10145400" cy="10145400"/>
          </a:xfrm>
          <a:prstGeom prst="rect">
            <a:avLst/>
          </a:prstGeom>
          <a:noFill/>
          <a:ln>
            <a:noFill/>
          </a:ln>
        </p:spPr>
      </p:pic>
      <p:sp>
        <p:nvSpPr>
          <p:cNvPr id="321" name="Google Shape;321;p56"/>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325"/>
        <p:cNvGrpSpPr/>
        <p:nvPr/>
      </p:nvGrpSpPr>
      <p:grpSpPr>
        <a:xfrm>
          <a:off x="0" y="0"/>
          <a:ext cx="0" cy="0"/>
          <a:chOff x="0" y="0"/>
          <a:chExt cx="0" cy="0"/>
        </a:xfrm>
      </p:grpSpPr>
      <p:sp>
        <p:nvSpPr>
          <p:cNvPr id="326" name="Google Shape;326;p57"/>
          <p:cNvSpPr txBox="1"/>
          <p:nvPr/>
        </p:nvSpPr>
        <p:spPr>
          <a:xfrm>
            <a:off x="1268711" y="1273641"/>
            <a:ext cx="8186100" cy="26289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b="0" i="0" u="none" strike="noStrike" cap="none">
                <a:solidFill>
                  <a:schemeClr val="dk1"/>
                </a:solidFill>
                <a:latin typeface="Roboto"/>
                <a:ea typeface="Roboto"/>
                <a:cs typeface="Roboto"/>
                <a:sym typeface="Roboto"/>
              </a:rPr>
              <a:t>Services in three columns slide type of page</a:t>
            </a:r>
            <a:endParaRPr sz="5100" b="0" i="0" u="none" strike="noStrike" cap="none">
              <a:solidFill>
                <a:schemeClr val="dk1"/>
              </a:solidFill>
              <a:latin typeface="Roboto"/>
              <a:ea typeface="Roboto"/>
              <a:cs typeface="Roboto"/>
              <a:sym typeface="Roboto"/>
            </a:endParaRPr>
          </a:p>
        </p:txBody>
      </p:sp>
      <p:sp>
        <p:nvSpPr>
          <p:cNvPr id="327" name="Google Shape;327;p57"/>
          <p:cNvSpPr txBox="1"/>
          <p:nvPr/>
        </p:nvSpPr>
        <p:spPr>
          <a:xfrm>
            <a:off x="12192376" y="1273641"/>
            <a:ext cx="10922700" cy="38136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chemeClr val="dk1"/>
              </a:buClr>
              <a:buFont typeface="Arial"/>
              <a:buNone/>
            </a:pPr>
            <a:r>
              <a:rPr lang="en" sz="2400" b="0" i="0" u="none" strike="noStrike" cap="none">
                <a:solidFill>
                  <a:schemeClr val="dk1"/>
                </a:solidFill>
                <a:latin typeface="Roboto"/>
                <a:ea typeface="Roboto"/>
                <a:cs typeface="Roboto"/>
                <a:sym typeface="Roboto"/>
              </a:rPr>
              <a:t>Enthusiastically promote high standards in opportunities and world-class methods of empowerment. Efficiently reinvent integrated processes before vertical content. Objectively coordinate ethical.</a:t>
            </a:r>
            <a:endParaRPr sz="2400" b="0" i="0" u="none" strike="noStrike" cap="none">
              <a:solidFill>
                <a:schemeClr val="dk1"/>
              </a:solidFill>
              <a:latin typeface="Roboto"/>
              <a:ea typeface="Roboto"/>
              <a:cs typeface="Roboto"/>
              <a:sym typeface="Roboto"/>
            </a:endParaRPr>
          </a:p>
        </p:txBody>
      </p:sp>
      <p:sp>
        <p:nvSpPr>
          <p:cNvPr id="328" name="Google Shape;328;p57"/>
          <p:cNvSpPr txBox="1"/>
          <p:nvPr/>
        </p:nvSpPr>
        <p:spPr>
          <a:xfrm>
            <a:off x="3998858" y="5718641"/>
            <a:ext cx="27258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2400" b="0" i="0" u="none" strike="noStrike" cap="none">
                <a:solidFill>
                  <a:schemeClr val="dk1"/>
                </a:solidFill>
                <a:latin typeface="Roboto"/>
                <a:ea typeface="Roboto"/>
                <a:cs typeface="Roboto"/>
                <a:sym typeface="Roboto"/>
              </a:rPr>
              <a:t>Energistically pontificate</a:t>
            </a:r>
            <a:endParaRPr sz="1300"/>
          </a:p>
          <a:p>
            <a:pPr marL="0" marR="0" lvl="0" indent="0" algn="l" rtl="0">
              <a:lnSpc>
                <a:spcPct val="130000"/>
              </a:lnSpc>
              <a:spcBef>
                <a:spcPts val="1100"/>
              </a:spcBef>
              <a:spcAft>
                <a:spcPts val="0"/>
              </a:spcAft>
              <a:buClr>
                <a:schemeClr val="dk1"/>
              </a:buClr>
              <a:buFont typeface="Arial"/>
              <a:buNone/>
            </a:pPr>
            <a:r>
              <a:rPr lang="en" sz="1900" b="0" i="0" u="none" strike="noStrike" cap="none">
                <a:solidFill>
                  <a:schemeClr val="dk1"/>
                </a:solidFill>
                <a:latin typeface="Roboto"/>
                <a:ea typeface="Roboto"/>
                <a:cs typeface="Roboto"/>
                <a:sym typeface="Roboto"/>
              </a:rPr>
              <a:t>Synergistically reconceptualize multidisciplinary functionalities after empowered innovation.</a:t>
            </a:r>
            <a:endParaRPr sz="1900" b="0" i="0" u="none" strike="noStrike" cap="none">
              <a:solidFill>
                <a:schemeClr val="dk1"/>
              </a:solidFill>
              <a:latin typeface="Roboto"/>
              <a:ea typeface="Roboto"/>
              <a:cs typeface="Roboto"/>
              <a:sym typeface="Roboto"/>
            </a:endParaRPr>
          </a:p>
        </p:txBody>
      </p:sp>
      <p:sp>
        <p:nvSpPr>
          <p:cNvPr id="329" name="Google Shape;329;p57"/>
          <p:cNvSpPr txBox="1"/>
          <p:nvPr/>
        </p:nvSpPr>
        <p:spPr>
          <a:xfrm>
            <a:off x="12189300" y="5718641"/>
            <a:ext cx="27258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2400" b="0" i="0" u="none" strike="noStrike" cap="none">
                <a:solidFill>
                  <a:schemeClr val="dk1"/>
                </a:solidFill>
                <a:latin typeface="Roboto"/>
                <a:ea typeface="Roboto"/>
                <a:cs typeface="Roboto"/>
                <a:sym typeface="Roboto"/>
              </a:rPr>
              <a:t>Energistically pontificate</a:t>
            </a:r>
            <a:endParaRPr sz="1300"/>
          </a:p>
          <a:p>
            <a:pPr marL="0" marR="0" lvl="0" indent="0" algn="l" rtl="0">
              <a:lnSpc>
                <a:spcPct val="130000"/>
              </a:lnSpc>
              <a:spcBef>
                <a:spcPts val="1100"/>
              </a:spcBef>
              <a:spcAft>
                <a:spcPts val="0"/>
              </a:spcAft>
              <a:buClr>
                <a:schemeClr val="dk1"/>
              </a:buClr>
              <a:buFont typeface="Arial"/>
              <a:buNone/>
            </a:pPr>
            <a:r>
              <a:rPr lang="en" sz="1900" b="0" i="0" u="none" strike="noStrike" cap="none">
                <a:solidFill>
                  <a:schemeClr val="dk1"/>
                </a:solidFill>
                <a:latin typeface="Roboto"/>
                <a:ea typeface="Roboto"/>
                <a:cs typeface="Roboto"/>
                <a:sym typeface="Roboto"/>
              </a:rPr>
              <a:t>Globally morph multidisciplinary services through strategic innovation. Scale go forward materials.</a:t>
            </a:r>
            <a:endParaRPr sz="1900" b="0" i="0" u="none" strike="noStrike" cap="none">
              <a:solidFill>
                <a:schemeClr val="dk1"/>
              </a:solidFill>
              <a:latin typeface="Roboto"/>
              <a:ea typeface="Roboto"/>
              <a:cs typeface="Roboto"/>
              <a:sym typeface="Roboto"/>
            </a:endParaRPr>
          </a:p>
        </p:txBody>
      </p:sp>
      <p:sp>
        <p:nvSpPr>
          <p:cNvPr id="330" name="Google Shape;330;p57"/>
          <p:cNvSpPr txBox="1"/>
          <p:nvPr/>
        </p:nvSpPr>
        <p:spPr>
          <a:xfrm>
            <a:off x="20381164" y="5718641"/>
            <a:ext cx="27258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2400" b="0" i="0" u="none" strike="noStrike" cap="none">
                <a:solidFill>
                  <a:schemeClr val="dk1"/>
                </a:solidFill>
                <a:latin typeface="Roboto"/>
                <a:ea typeface="Roboto"/>
                <a:cs typeface="Roboto"/>
                <a:sym typeface="Roboto"/>
              </a:rPr>
              <a:t>Holisticly repurpose</a:t>
            </a:r>
            <a:endParaRPr sz="1300"/>
          </a:p>
          <a:p>
            <a:pPr marL="0" marR="0" lvl="0" indent="0" algn="l" rtl="0">
              <a:lnSpc>
                <a:spcPct val="130000"/>
              </a:lnSpc>
              <a:spcBef>
                <a:spcPts val="1100"/>
              </a:spcBef>
              <a:spcAft>
                <a:spcPts val="0"/>
              </a:spcAft>
              <a:buClr>
                <a:schemeClr val="dk1"/>
              </a:buClr>
              <a:buFont typeface="Arial"/>
              <a:buNone/>
            </a:pPr>
            <a:r>
              <a:rPr lang="en" sz="1900" b="0" i="0" u="none" strike="noStrike" cap="none">
                <a:solidFill>
                  <a:schemeClr val="dk1"/>
                </a:solidFill>
                <a:latin typeface="Roboto"/>
                <a:ea typeface="Roboto"/>
                <a:cs typeface="Roboto"/>
                <a:sym typeface="Roboto"/>
              </a:rPr>
              <a:t>Objectively customize client-centric process improvements. Assertively unleash bricks-and-clicks services. </a:t>
            </a:r>
            <a:endParaRPr sz="1900" b="0" i="0" u="none" strike="noStrike" cap="none">
              <a:solidFill>
                <a:schemeClr val="dk1"/>
              </a:solidFill>
              <a:latin typeface="Roboto"/>
              <a:ea typeface="Roboto"/>
              <a:cs typeface="Roboto"/>
              <a:sym typeface="Roboto"/>
            </a:endParaRPr>
          </a:p>
        </p:txBody>
      </p:sp>
      <p:sp>
        <p:nvSpPr>
          <p:cNvPr id="331" name="Google Shape;331;p57"/>
          <p:cNvSpPr/>
          <p:nvPr/>
        </p:nvSpPr>
        <p:spPr>
          <a:xfrm>
            <a:off x="10686695" y="5803110"/>
            <a:ext cx="1074000" cy="1059600"/>
          </a:xfrm>
          <a:custGeom>
            <a:avLst/>
            <a:gdLst/>
            <a:ahLst/>
            <a:cxnLst/>
            <a:rect l="l" t="t" r="r" b="b"/>
            <a:pathLst>
              <a:path w="120000" h="120000" extrusionOk="0">
                <a:moveTo>
                  <a:pt x="35358" y="48333"/>
                </a:moveTo>
                <a:lnTo>
                  <a:pt x="27480" y="56481"/>
                </a:lnTo>
                <a:lnTo>
                  <a:pt x="54778" y="84074"/>
                </a:lnTo>
                <a:lnTo>
                  <a:pt x="114137" y="24074"/>
                </a:lnTo>
                <a:lnTo>
                  <a:pt x="106076" y="15000"/>
                </a:lnTo>
                <a:lnTo>
                  <a:pt x="54778" y="66851"/>
                </a:lnTo>
                <a:lnTo>
                  <a:pt x="35358" y="48333"/>
                </a:lnTo>
                <a:close/>
                <a:moveTo>
                  <a:pt x="108458" y="59814"/>
                </a:moveTo>
                <a:cubicBezTo>
                  <a:pt x="108458" y="86481"/>
                  <a:pt x="86656" y="108333"/>
                  <a:pt x="60458" y="108333"/>
                </a:cubicBezTo>
                <a:cubicBezTo>
                  <a:pt x="34259" y="108333"/>
                  <a:pt x="12641" y="86481"/>
                  <a:pt x="12641" y="59814"/>
                </a:cubicBezTo>
                <a:cubicBezTo>
                  <a:pt x="12641" y="33333"/>
                  <a:pt x="34259" y="11481"/>
                  <a:pt x="60458" y="11481"/>
                </a:cubicBezTo>
                <a:cubicBezTo>
                  <a:pt x="65038" y="11481"/>
                  <a:pt x="69618" y="12592"/>
                  <a:pt x="73099" y="13703"/>
                </a:cubicBezTo>
                <a:lnTo>
                  <a:pt x="83358" y="3333"/>
                </a:lnTo>
                <a:cubicBezTo>
                  <a:pt x="75297" y="1111"/>
                  <a:pt x="68519" y="0"/>
                  <a:pt x="60458" y="0"/>
                </a:cubicBezTo>
                <a:cubicBezTo>
                  <a:pt x="27480" y="0"/>
                  <a:pt x="0" y="26481"/>
                  <a:pt x="0" y="59814"/>
                </a:cubicBezTo>
                <a:cubicBezTo>
                  <a:pt x="0" y="93333"/>
                  <a:pt x="27480" y="119814"/>
                  <a:pt x="60458" y="119814"/>
                </a:cubicBezTo>
                <a:cubicBezTo>
                  <a:pt x="93618" y="119814"/>
                  <a:pt x="119816" y="93333"/>
                  <a:pt x="119816" y="59814"/>
                </a:cubicBezTo>
                <a:lnTo>
                  <a:pt x="108458" y="5981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32" name="Google Shape;332;p57"/>
          <p:cNvSpPr/>
          <p:nvPr/>
        </p:nvSpPr>
        <p:spPr>
          <a:xfrm>
            <a:off x="18556867" y="5803110"/>
            <a:ext cx="1283100" cy="858000"/>
          </a:xfrm>
          <a:custGeom>
            <a:avLst/>
            <a:gdLst/>
            <a:ahLst/>
            <a:cxnLst/>
            <a:rect l="l" t="t" r="r" b="b"/>
            <a:pathLst>
              <a:path w="120000" h="120000" extrusionOk="0">
                <a:moveTo>
                  <a:pt x="96152" y="45572"/>
                </a:moveTo>
                <a:cubicBezTo>
                  <a:pt x="93248" y="19923"/>
                  <a:pt x="77961" y="0"/>
                  <a:pt x="59923" y="0"/>
                </a:cubicBezTo>
                <a:cubicBezTo>
                  <a:pt x="45707" y="0"/>
                  <a:pt x="33324" y="12824"/>
                  <a:pt x="26598" y="29770"/>
                </a:cubicBezTo>
                <a:cubicBezTo>
                  <a:pt x="11464" y="32748"/>
                  <a:pt x="0" y="51297"/>
                  <a:pt x="0" y="75572"/>
                </a:cubicBezTo>
                <a:cubicBezTo>
                  <a:pt x="0" y="99847"/>
                  <a:pt x="13299" y="119770"/>
                  <a:pt x="29503" y="119770"/>
                </a:cubicBezTo>
                <a:lnTo>
                  <a:pt x="94165" y="119770"/>
                </a:lnTo>
                <a:cubicBezTo>
                  <a:pt x="108535" y="119770"/>
                  <a:pt x="119847" y="102595"/>
                  <a:pt x="119847" y="82671"/>
                </a:cubicBezTo>
                <a:cubicBezTo>
                  <a:pt x="119847" y="62748"/>
                  <a:pt x="109452" y="46946"/>
                  <a:pt x="96152" y="45572"/>
                </a:cubicBezTo>
                <a:close/>
                <a:moveTo>
                  <a:pt x="94165" y="103969"/>
                </a:moveTo>
                <a:lnTo>
                  <a:pt x="29503" y="103969"/>
                </a:lnTo>
                <a:cubicBezTo>
                  <a:pt x="18955" y="103969"/>
                  <a:pt x="9477" y="91832"/>
                  <a:pt x="9477" y="75572"/>
                </a:cubicBezTo>
                <a:cubicBezTo>
                  <a:pt x="9477" y="59083"/>
                  <a:pt x="18955" y="45572"/>
                  <a:pt x="29503" y="45572"/>
                </a:cubicBezTo>
                <a:lnTo>
                  <a:pt x="33324" y="45572"/>
                </a:lnTo>
                <a:cubicBezTo>
                  <a:pt x="37146" y="28396"/>
                  <a:pt x="47541" y="15572"/>
                  <a:pt x="59923" y="15572"/>
                </a:cubicBezTo>
                <a:cubicBezTo>
                  <a:pt x="74140" y="15572"/>
                  <a:pt x="87592" y="34122"/>
                  <a:pt x="87592" y="55648"/>
                </a:cubicBezTo>
                <a:lnTo>
                  <a:pt x="87592" y="59770"/>
                </a:lnTo>
                <a:lnTo>
                  <a:pt x="94165" y="59770"/>
                </a:lnTo>
                <a:cubicBezTo>
                  <a:pt x="102726" y="59770"/>
                  <a:pt x="109452" y="69847"/>
                  <a:pt x="109452" y="82671"/>
                </a:cubicBezTo>
                <a:cubicBezTo>
                  <a:pt x="109452" y="95496"/>
                  <a:pt x="102726" y="103969"/>
                  <a:pt x="94165" y="10396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33" name="Google Shape;333;p57"/>
          <p:cNvSpPr/>
          <p:nvPr/>
        </p:nvSpPr>
        <p:spPr>
          <a:xfrm>
            <a:off x="2732451" y="5718641"/>
            <a:ext cx="1052100" cy="1052100"/>
          </a:xfrm>
          <a:custGeom>
            <a:avLst/>
            <a:gdLst/>
            <a:ahLst/>
            <a:cxnLst/>
            <a:rect l="l" t="t" r="r" b="b"/>
            <a:pathLst>
              <a:path w="120000" h="120000" extrusionOk="0">
                <a:moveTo>
                  <a:pt x="47871" y="86726"/>
                </a:moveTo>
                <a:lnTo>
                  <a:pt x="83291" y="59248"/>
                </a:lnTo>
                <a:lnTo>
                  <a:pt x="47871" y="33059"/>
                </a:lnTo>
                <a:lnTo>
                  <a:pt x="47871" y="86726"/>
                </a:lnTo>
                <a:close/>
                <a:moveTo>
                  <a:pt x="59248" y="0"/>
                </a:moveTo>
                <a:cubicBezTo>
                  <a:pt x="27477" y="0"/>
                  <a:pt x="0" y="26833"/>
                  <a:pt x="0" y="59248"/>
                </a:cubicBezTo>
                <a:cubicBezTo>
                  <a:pt x="0" y="91878"/>
                  <a:pt x="26833" y="119785"/>
                  <a:pt x="59248" y="119785"/>
                </a:cubicBezTo>
                <a:cubicBezTo>
                  <a:pt x="91878" y="119785"/>
                  <a:pt x="119785" y="91878"/>
                  <a:pt x="119785" y="59248"/>
                </a:cubicBezTo>
                <a:cubicBezTo>
                  <a:pt x="119785" y="26833"/>
                  <a:pt x="92522" y="0"/>
                  <a:pt x="59248" y="0"/>
                </a:cubicBezTo>
                <a:close/>
                <a:moveTo>
                  <a:pt x="59248" y="107334"/>
                </a:moveTo>
                <a:cubicBezTo>
                  <a:pt x="33059" y="107334"/>
                  <a:pt x="12665" y="85652"/>
                  <a:pt x="12665" y="59248"/>
                </a:cubicBezTo>
                <a:cubicBezTo>
                  <a:pt x="12665" y="33059"/>
                  <a:pt x="33059" y="11377"/>
                  <a:pt x="59248" y="11377"/>
                </a:cubicBezTo>
                <a:cubicBezTo>
                  <a:pt x="85652" y="11377"/>
                  <a:pt x="107334" y="33059"/>
                  <a:pt x="107334" y="59248"/>
                </a:cubicBezTo>
                <a:cubicBezTo>
                  <a:pt x="107334" y="85652"/>
                  <a:pt x="85652" y="107334"/>
                  <a:pt x="59248" y="10733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34" name="Google Shape;334;p57"/>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8"/>
          <p:cNvSpPr txBox="1"/>
          <p:nvPr/>
        </p:nvSpPr>
        <p:spPr>
          <a:xfrm>
            <a:off x="1268711" y="1270417"/>
            <a:ext cx="13647000" cy="1675983"/>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US" sz="9900" b="0" i="0" u="none" strike="noStrike" cap="none" dirty="0">
                <a:solidFill>
                  <a:schemeClr val="dk1"/>
                </a:solidFill>
                <a:latin typeface="Roboto"/>
                <a:ea typeface="Roboto"/>
                <a:cs typeface="Roboto"/>
                <a:sym typeface="Roboto"/>
              </a:rPr>
              <a:t>Experience</a:t>
            </a:r>
            <a:endParaRPr sz="9900" b="0" i="0" u="none" strike="noStrike" cap="none" dirty="0">
              <a:solidFill>
                <a:schemeClr val="dk1"/>
              </a:solidFill>
              <a:latin typeface="Roboto"/>
              <a:ea typeface="Roboto"/>
              <a:cs typeface="Roboto"/>
              <a:sym typeface="Roboto"/>
            </a:endParaRPr>
          </a:p>
        </p:txBody>
      </p:sp>
      <p:sp>
        <p:nvSpPr>
          <p:cNvPr id="120" name="Google Shape;120;p28"/>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7</a:t>
            </a:fld>
            <a:endParaRPr/>
          </a:p>
        </p:txBody>
      </p:sp>
      <p:pic>
        <p:nvPicPr>
          <p:cNvPr id="4" name="Picture 3">
            <a:extLst>
              <a:ext uri="{FF2B5EF4-FFF2-40B4-BE49-F238E27FC236}">
                <a16:creationId xmlns:a16="http://schemas.microsoft.com/office/drawing/2014/main" id="{1BAFF2F7-0436-4752-B708-F141ABA34B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7776" y="4879756"/>
            <a:ext cx="3661768" cy="2369380"/>
          </a:xfrm>
          <a:prstGeom prst="rect">
            <a:avLst/>
          </a:prstGeom>
        </p:spPr>
      </p:pic>
      <p:pic>
        <p:nvPicPr>
          <p:cNvPr id="5" name="Picture 4">
            <a:extLst>
              <a:ext uri="{FF2B5EF4-FFF2-40B4-BE49-F238E27FC236}">
                <a16:creationId xmlns:a16="http://schemas.microsoft.com/office/drawing/2014/main" id="{4EAAF92D-5F18-45E8-BB3F-D2C7FFB732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5420" y="8658374"/>
            <a:ext cx="3696308" cy="1420340"/>
          </a:xfrm>
          <a:prstGeom prst="rect">
            <a:avLst/>
          </a:prstGeom>
        </p:spPr>
      </p:pic>
      <p:pic>
        <p:nvPicPr>
          <p:cNvPr id="6" name="Picture 5">
            <a:extLst>
              <a:ext uri="{FF2B5EF4-FFF2-40B4-BE49-F238E27FC236}">
                <a16:creationId xmlns:a16="http://schemas.microsoft.com/office/drawing/2014/main" id="{202CDBF9-6B98-4918-AD2B-C232D3695A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7776" y="7107420"/>
            <a:ext cx="4218460" cy="1223104"/>
          </a:xfrm>
          <a:prstGeom prst="rect">
            <a:avLst/>
          </a:prstGeom>
        </p:spPr>
      </p:pic>
      <p:pic>
        <p:nvPicPr>
          <p:cNvPr id="7" name="Picture 6">
            <a:extLst>
              <a:ext uri="{FF2B5EF4-FFF2-40B4-BE49-F238E27FC236}">
                <a16:creationId xmlns:a16="http://schemas.microsoft.com/office/drawing/2014/main" id="{E728E843-6E82-44A1-96C2-46C459BA80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7204" y="4300654"/>
            <a:ext cx="3661768" cy="523108"/>
          </a:xfrm>
          <a:prstGeom prst="rect">
            <a:avLst/>
          </a:prstGeom>
        </p:spPr>
      </p:pic>
      <p:pic>
        <p:nvPicPr>
          <p:cNvPr id="8" name="Picture 7">
            <a:extLst>
              <a:ext uri="{FF2B5EF4-FFF2-40B4-BE49-F238E27FC236}">
                <a16:creationId xmlns:a16="http://schemas.microsoft.com/office/drawing/2014/main" id="{9D8B5A3D-A985-4763-8AE5-ED8D11BF50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75454" y="6431694"/>
            <a:ext cx="2696992" cy="1099360"/>
          </a:xfrm>
          <a:prstGeom prst="rect">
            <a:avLst/>
          </a:prstGeom>
        </p:spPr>
      </p:pic>
      <p:pic>
        <p:nvPicPr>
          <p:cNvPr id="9" name="Picture 8">
            <a:extLst>
              <a:ext uri="{FF2B5EF4-FFF2-40B4-BE49-F238E27FC236}">
                <a16:creationId xmlns:a16="http://schemas.microsoft.com/office/drawing/2014/main" id="{9BF96F67-EC6E-472B-8C9F-93D52CAADC0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5454" y="4213342"/>
            <a:ext cx="2696992" cy="932140"/>
          </a:xfrm>
          <a:prstGeom prst="rect">
            <a:avLst/>
          </a:prstGeom>
        </p:spPr>
      </p:pic>
      <p:pic>
        <p:nvPicPr>
          <p:cNvPr id="10" name="Picture 9">
            <a:extLst>
              <a:ext uri="{FF2B5EF4-FFF2-40B4-BE49-F238E27FC236}">
                <a16:creationId xmlns:a16="http://schemas.microsoft.com/office/drawing/2014/main" id="{CEC24514-ABD9-4728-9E89-E5D9C2C257D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75454" y="8980174"/>
            <a:ext cx="2696992" cy="1657424"/>
          </a:xfrm>
          <a:prstGeom prst="rect">
            <a:avLst/>
          </a:prstGeom>
        </p:spPr>
      </p:pic>
      <p:pic>
        <p:nvPicPr>
          <p:cNvPr id="11" name="Picture 10">
            <a:extLst>
              <a:ext uri="{FF2B5EF4-FFF2-40B4-BE49-F238E27FC236}">
                <a16:creationId xmlns:a16="http://schemas.microsoft.com/office/drawing/2014/main" id="{D54132F8-2D2E-4F9D-B9CF-0CDB36A3DF4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475782" y="8703394"/>
            <a:ext cx="3072384" cy="1554480"/>
          </a:xfrm>
          <a:prstGeom prst="rect">
            <a:avLst/>
          </a:prstGeom>
        </p:spPr>
      </p:pic>
      <p:pic>
        <p:nvPicPr>
          <p:cNvPr id="12" name="Picture 11">
            <a:extLst>
              <a:ext uri="{FF2B5EF4-FFF2-40B4-BE49-F238E27FC236}">
                <a16:creationId xmlns:a16="http://schemas.microsoft.com/office/drawing/2014/main" id="{F23C7937-B950-43AD-97D9-56BB823865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39050" y="6823651"/>
            <a:ext cx="3807984" cy="1331362"/>
          </a:xfrm>
          <a:prstGeom prst="rect">
            <a:avLst/>
          </a:prstGeom>
        </p:spPr>
      </p:pic>
      <p:pic>
        <p:nvPicPr>
          <p:cNvPr id="13" name="Picture 12">
            <a:extLst>
              <a:ext uri="{FF2B5EF4-FFF2-40B4-BE49-F238E27FC236}">
                <a16:creationId xmlns:a16="http://schemas.microsoft.com/office/drawing/2014/main" id="{8FE42237-2A9A-4216-87E5-FD883BFDDF91}"/>
              </a:ext>
            </a:extLst>
          </p:cNvPr>
          <p:cNvPicPr>
            <a:picLocks noChangeAspect="1"/>
          </p:cNvPicPr>
          <p:nvPr/>
        </p:nvPicPr>
        <p:blipFill>
          <a:blip r:embed="rId12"/>
          <a:stretch>
            <a:fillRect/>
          </a:stretch>
        </p:blipFill>
        <p:spPr>
          <a:xfrm>
            <a:off x="11927107" y="4142549"/>
            <a:ext cx="2175004" cy="2175008"/>
          </a:xfrm>
          <a:prstGeom prst="rect">
            <a:avLst/>
          </a:prstGeom>
        </p:spPr>
      </p:pic>
      <p:pic>
        <p:nvPicPr>
          <p:cNvPr id="14" name="Picture 13" descr="A close up of a sign&#10;&#10;Description generated with very high confidence">
            <a:extLst>
              <a:ext uri="{FF2B5EF4-FFF2-40B4-BE49-F238E27FC236}">
                <a16:creationId xmlns:a16="http://schemas.microsoft.com/office/drawing/2014/main" id="{02913BA9-F271-4B73-94CB-A1432771584D}"/>
              </a:ext>
            </a:extLst>
          </p:cNvPr>
          <p:cNvPicPr>
            <a:picLocks noChangeAspect="1"/>
          </p:cNvPicPr>
          <p:nvPr/>
        </p:nvPicPr>
        <p:blipFill>
          <a:blip r:embed="rId13"/>
          <a:stretch>
            <a:fillRect/>
          </a:stretch>
        </p:blipFill>
        <p:spPr>
          <a:xfrm>
            <a:off x="15735668" y="6727652"/>
            <a:ext cx="1699416" cy="1699416"/>
          </a:xfrm>
          <a:prstGeom prst="rect">
            <a:avLst/>
          </a:prstGeom>
        </p:spPr>
      </p:pic>
      <p:pic>
        <p:nvPicPr>
          <p:cNvPr id="15" name="Picture 14" descr="A close up of a sign&#10;&#10;Description generated with very high confidence">
            <a:extLst>
              <a:ext uri="{FF2B5EF4-FFF2-40B4-BE49-F238E27FC236}">
                <a16:creationId xmlns:a16="http://schemas.microsoft.com/office/drawing/2014/main" id="{CC4EEC92-DF16-4EC3-9C42-E3EA08C40631}"/>
              </a:ext>
            </a:extLst>
          </p:cNvPr>
          <p:cNvPicPr>
            <a:picLocks noChangeAspect="1"/>
          </p:cNvPicPr>
          <p:nvPr/>
        </p:nvPicPr>
        <p:blipFill>
          <a:blip r:embed="rId14"/>
          <a:stretch>
            <a:fillRect/>
          </a:stretch>
        </p:blipFill>
        <p:spPr>
          <a:xfrm>
            <a:off x="15127872" y="8863909"/>
            <a:ext cx="3301068" cy="1221058"/>
          </a:xfrm>
          <a:prstGeom prst="rect">
            <a:avLst/>
          </a:prstGeom>
        </p:spPr>
      </p:pic>
      <p:pic>
        <p:nvPicPr>
          <p:cNvPr id="16" name="Picture 15" descr="A close up of a sign&#10;&#10;Description generated with high confidence">
            <a:extLst>
              <a:ext uri="{FF2B5EF4-FFF2-40B4-BE49-F238E27FC236}">
                <a16:creationId xmlns:a16="http://schemas.microsoft.com/office/drawing/2014/main" id="{C4A70FFC-7220-4AC1-A164-6A50317886D1}"/>
              </a:ext>
            </a:extLst>
          </p:cNvPr>
          <p:cNvPicPr>
            <a:picLocks noChangeAspect="1"/>
          </p:cNvPicPr>
          <p:nvPr/>
        </p:nvPicPr>
        <p:blipFill>
          <a:blip r:embed="rId15"/>
          <a:stretch>
            <a:fillRect/>
          </a:stretch>
        </p:blipFill>
        <p:spPr>
          <a:xfrm>
            <a:off x="9179918" y="10774276"/>
            <a:ext cx="6667500" cy="647700"/>
          </a:xfrm>
          <a:prstGeom prst="rect">
            <a:avLst/>
          </a:prstGeom>
        </p:spPr>
      </p:pic>
      <p:pic>
        <p:nvPicPr>
          <p:cNvPr id="17" name="Picture 16" descr="A close up of a sign&#10;&#10;Description generated with high confidence">
            <a:extLst>
              <a:ext uri="{FF2B5EF4-FFF2-40B4-BE49-F238E27FC236}">
                <a16:creationId xmlns:a16="http://schemas.microsoft.com/office/drawing/2014/main" id="{5889633E-B0B0-4A77-8C40-B9140B31BDC5}"/>
              </a:ext>
            </a:extLst>
          </p:cNvPr>
          <p:cNvPicPr>
            <a:picLocks noChangeAspect="1"/>
          </p:cNvPicPr>
          <p:nvPr/>
        </p:nvPicPr>
        <p:blipFill>
          <a:blip r:embed="rId16"/>
          <a:stretch>
            <a:fillRect/>
          </a:stretch>
        </p:blipFill>
        <p:spPr>
          <a:xfrm>
            <a:off x="15735700" y="3635709"/>
            <a:ext cx="1699384" cy="244576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593BAA1D-1008-4353-A955-14C96B15EE5C}"/>
              </a:ext>
            </a:extLst>
          </p:cNvPr>
          <p:cNvPicPr>
            <a:picLocks noChangeAspect="1"/>
          </p:cNvPicPr>
          <p:nvPr/>
        </p:nvPicPr>
        <p:blipFill>
          <a:blip r:embed="rId17">
            <a:duotone>
              <a:prstClr val="black"/>
              <a:schemeClr val="tx2">
                <a:tint val="45000"/>
                <a:satMod val="400000"/>
              </a:schemeClr>
            </a:duotone>
            <a:extLst>
              <a:ext uri="{BEBA8EAE-BF5A-486C-A8C5-ECC9F3942E4B}">
                <a14:imgProps xmlns:a14="http://schemas.microsoft.com/office/drawing/2010/main">
                  <a14:imgLayer r:embed="rId18">
                    <a14:imgEffect>
                      <a14:colorTemperature colorTemp="4800"/>
                    </a14:imgEffect>
                    <a14:imgEffect>
                      <a14:saturation sat="400000"/>
                    </a14:imgEffect>
                    <a14:imgEffect>
                      <a14:brightnessContrast bright="-61000" contrast="82000"/>
                    </a14:imgEffect>
                  </a14:imgLayer>
                </a14:imgProps>
              </a:ext>
            </a:extLst>
          </a:blip>
          <a:stretch>
            <a:fillRect/>
          </a:stretch>
        </p:blipFill>
        <p:spPr>
          <a:xfrm>
            <a:off x="18347660" y="4097736"/>
            <a:ext cx="3248396" cy="1564040"/>
          </a:xfrm>
          <a:prstGeom prst="rect">
            <a:avLst/>
          </a:prstGeom>
        </p:spPr>
      </p:pic>
    </p:spTree>
    <p:extLst>
      <p:ext uri="{BB962C8B-B14F-4D97-AF65-F5344CB8AC3E}">
        <p14:creationId xmlns:p14="http://schemas.microsoft.com/office/powerpoint/2010/main" val="34260537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338"/>
        <p:cNvGrpSpPr/>
        <p:nvPr/>
      </p:nvGrpSpPr>
      <p:grpSpPr>
        <a:xfrm>
          <a:off x="0" y="0"/>
          <a:ext cx="0" cy="0"/>
          <a:chOff x="0" y="0"/>
          <a:chExt cx="0" cy="0"/>
        </a:xfrm>
      </p:grpSpPr>
      <p:sp>
        <p:nvSpPr>
          <p:cNvPr id="339" name="Google Shape;339;p58"/>
          <p:cNvSpPr txBox="1"/>
          <p:nvPr/>
        </p:nvSpPr>
        <p:spPr>
          <a:xfrm>
            <a:off x="3998858" y="5718641"/>
            <a:ext cx="27258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2400">
                <a:solidFill>
                  <a:srgbClr val="FFFFFF"/>
                </a:solidFill>
                <a:latin typeface="Roboto"/>
                <a:ea typeface="Roboto"/>
                <a:cs typeface="Roboto"/>
                <a:sym typeface="Roboto"/>
              </a:rPr>
              <a:t>Energistically pontificate</a:t>
            </a:r>
            <a:endParaRPr sz="1300"/>
          </a:p>
          <a:p>
            <a:pPr marL="0" marR="0" lvl="0" indent="0" algn="l" rtl="0">
              <a:lnSpc>
                <a:spcPct val="130000"/>
              </a:lnSpc>
              <a:spcBef>
                <a:spcPts val="1100"/>
              </a:spcBef>
              <a:spcAft>
                <a:spcPts val="0"/>
              </a:spcAft>
              <a:buClr>
                <a:srgbClr val="FFFFFF"/>
              </a:buClr>
              <a:buFont typeface="Arial"/>
              <a:buNone/>
            </a:pPr>
            <a:r>
              <a:rPr lang="en" sz="1900">
                <a:solidFill>
                  <a:srgbClr val="FFFFFF"/>
                </a:solidFill>
                <a:latin typeface="Roboto"/>
                <a:ea typeface="Roboto"/>
                <a:cs typeface="Roboto"/>
                <a:sym typeface="Roboto"/>
              </a:rPr>
              <a:t>Synergistically reconceptualize multidisciplinary functionalities after empowered innovation.</a:t>
            </a:r>
            <a:endParaRPr sz="1900">
              <a:solidFill>
                <a:srgbClr val="FFFFFF"/>
              </a:solidFill>
              <a:latin typeface="Roboto"/>
              <a:ea typeface="Roboto"/>
              <a:cs typeface="Roboto"/>
              <a:sym typeface="Roboto"/>
            </a:endParaRPr>
          </a:p>
        </p:txBody>
      </p:sp>
      <p:sp>
        <p:nvSpPr>
          <p:cNvPr id="340" name="Google Shape;340;p58"/>
          <p:cNvSpPr txBox="1"/>
          <p:nvPr/>
        </p:nvSpPr>
        <p:spPr>
          <a:xfrm>
            <a:off x="12189300" y="5718641"/>
            <a:ext cx="27258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2400">
                <a:solidFill>
                  <a:srgbClr val="FFFFFF"/>
                </a:solidFill>
                <a:latin typeface="Roboto"/>
                <a:ea typeface="Roboto"/>
                <a:cs typeface="Roboto"/>
                <a:sym typeface="Roboto"/>
              </a:rPr>
              <a:t>Energistically pontificate</a:t>
            </a:r>
            <a:endParaRPr sz="1300"/>
          </a:p>
          <a:p>
            <a:pPr marL="0" marR="0" lvl="0" indent="0" algn="l" rtl="0">
              <a:lnSpc>
                <a:spcPct val="130000"/>
              </a:lnSpc>
              <a:spcBef>
                <a:spcPts val="1100"/>
              </a:spcBef>
              <a:spcAft>
                <a:spcPts val="0"/>
              </a:spcAft>
              <a:buClr>
                <a:srgbClr val="FFFFFF"/>
              </a:buClr>
              <a:buFont typeface="Arial"/>
              <a:buNone/>
            </a:pPr>
            <a:r>
              <a:rPr lang="en" sz="1900">
                <a:solidFill>
                  <a:srgbClr val="FFFFFF"/>
                </a:solidFill>
                <a:latin typeface="Roboto"/>
                <a:ea typeface="Roboto"/>
                <a:cs typeface="Roboto"/>
                <a:sym typeface="Roboto"/>
              </a:rPr>
              <a:t>Globally morph multidisciplinary services through strategic innovation. Scale go forward materials.</a:t>
            </a:r>
            <a:endParaRPr sz="1900">
              <a:solidFill>
                <a:srgbClr val="FFFFFF"/>
              </a:solidFill>
              <a:latin typeface="Roboto"/>
              <a:ea typeface="Roboto"/>
              <a:cs typeface="Roboto"/>
              <a:sym typeface="Roboto"/>
            </a:endParaRPr>
          </a:p>
        </p:txBody>
      </p:sp>
      <p:sp>
        <p:nvSpPr>
          <p:cNvPr id="341" name="Google Shape;341;p58"/>
          <p:cNvSpPr txBox="1"/>
          <p:nvPr/>
        </p:nvSpPr>
        <p:spPr>
          <a:xfrm>
            <a:off x="20381164" y="5718641"/>
            <a:ext cx="2725800" cy="61005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2400">
                <a:solidFill>
                  <a:srgbClr val="FFFFFF"/>
                </a:solidFill>
                <a:latin typeface="Roboto"/>
                <a:ea typeface="Roboto"/>
                <a:cs typeface="Roboto"/>
                <a:sym typeface="Roboto"/>
              </a:rPr>
              <a:t>Holisticly repurpose</a:t>
            </a:r>
            <a:endParaRPr sz="1300"/>
          </a:p>
          <a:p>
            <a:pPr marL="0" marR="0" lvl="0" indent="0" algn="l" rtl="0">
              <a:lnSpc>
                <a:spcPct val="130000"/>
              </a:lnSpc>
              <a:spcBef>
                <a:spcPts val="1100"/>
              </a:spcBef>
              <a:spcAft>
                <a:spcPts val="0"/>
              </a:spcAft>
              <a:buClr>
                <a:srgbClr val="FFFFFF"/>
              </a:buClr>
              <a:buFont typeface="Arial"/>
              <a:buNone/>
            </a:pPr>
            <a:r>
              <a:rPr lang="en" sz="1900">
                <a:solidFill>
                  <a:srgbClr val="FFFFFF"/>
                </a:solidFill>
                <a:latin typeface="Roboto"/>
                <a:ea typeface="Roboto"/>
                <a:cs typeface="Roboto"/>
                <a:sym typeface="Roboto"/>
              </a:rPr>
              <a:t>Objectively customize client-centric process improvements. Assertively unleash bricks-and-clicks services. </a:t>
            </a:r>
            <a:endParaRPr sz="1900">
              <a:solidFill>
                <a:srgbClr val="FFFFFF"/>
              </a:solidFill>
              <a:latin typeface="Roboto"/>
              <a:ea typeface="Roboto"/>
              <a:cs typeface="Roboto"/>
              <a:sym typeface="Roboto"/>
            </a:endParaRPr>
          </a:p>
        </p:txBody>
      </p:sp>
      <p:sp>
        <p:nvSpPr>
          <p:cNvPr id="342" name="Google Shape;342;p58"/>
          <p:cNvSpPr txBox="1"/>
          <p:nvPr/>
        </p:nvSpPr>
        <p:spPr>
          <a:xfrm>
            <a:off x="1268711" y="1273641"/>
            <a:ext cx="8186100" cy="26289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5100">
                <a:solidFill>
                  <a:srgbClr val="FFFFFF"/>
                </a:solidFill>
                <a:latin typeface="Roboto"/>
                <a:ea typeface="Roboto"/>
                <a:cs typeface="Roboto"/>
                <a:sym typeface="Roboto"/>
              </a:rPr>
              <a:t>Services in three columns slide type of page</a:t>
            </a:r>
            <a:endParaRPr sz="5100">
              <a:solidFill>
                <a:srgbClr val="FFFFFF"/>
              </a:solidFill>
              <a:latin typeface="Roboto"/>
              <a:ea typeface="Roboto"/>
              <a:cs typeface="Roboto"/>
              <a:sym typeface="Roboto"/>
            </a:endParaRPr>
          </a:p>
        </p:txBody>
      </p:sp>
      <p:sp>
        <p:nvSpPr>
          <p:cNvPr id="343" name="Google Shape;343;p58"/>
          <p:cNvSpPr txBox="1"/>
          <p:nvPr/>
        </p:nvSpPr>
        <p:spPr>
          <a:xfrm>
            <a:off x="12192376" y="1273641"/>
            <a:ext cx="10922700" cy="3813600"/>
          </a:xfrm>
          <a:prstGeom prst="rect">
            <a:avLst/>
          </a:prstGeom>
          <a:noFill/>
          <a:ln>
            <a:noFill/>
          </a:ln>
        </p:spPr>
        <p:txBody>
          <a:bodyPr spcFirstLastPara="1" wrap="square" lIns="91400" tIns="91400" rIns="91400" bIns="91400" anchor="t" anchorCtr="0">
            <a:noAutofit/>
          </a:bodyPr>
          <a:lstStyle/>
          <a:p>
            <a:pPr marL="0" marR="0" lvl="0" indent="0" algn="l" rtl="0">
              <a:lnSpc>
                <a:spcPct val="130000"/>
              </a:lnSpc>
              <a:spcBef>
                <a:spcPts val="0"/>
              </a:spcBef>
              <a:spcAft>
                <a:spcPts val="0"/>
              </a:spcAft>
              <a:buClr>
                <a:srgbClr val="FFFFFF"/>
              </a:buClr>
              <a:buFont typeface="Arial"/>
              <a:buNone/>
            </a:pPr>
            <a:r>
              <a:rPr lang="en" sz="2400">
                <a:solidFill>
                  <a:srgbClr val="FFFFFF"/>
                </a:solidFill>
                <a:latin typeface="Roboto"/>
                <a:ea typeface="Roboto"/>
                <a:cs typeface="Roboto"/>
                <a:sym typeface="Roboto"/>
              </a:rPr>
              <a:t>Enthusiastically promote high standards in opportunities and world-class methods of empowerment. Efficiently reinvent integrated processes before vertical content. Objectively coordinate ethical.</a:t>
            </a:r>
            <a:endParaRPr sz="2400">
              <a:solidFill>
                <a:srgbClr val="FFFFFF"/>
              </a:solidFill>
              <a:latin typeface="Roboto"/>
              <a:ea typeface="Roboto"/>
              <a:cs typeface="Roboto"/>
              <a:sym typeface="Roboto"/>
            </a:endParaRPr>
          </a:p>
        </p:txBody>
      </p:sp>
      <p:sp>
        <p:nvSpPr>
          <p:cNvPr id="344" name="Google Shape;344;p58"/>
          <p:cNvSpPr/>
          <p:nvPr/>
        </p:nvSpPr>
        <p:spPr>
          <a:xfrm>
            <a:off x="10686695" y="5803110"/>
            <a:ext cx="1074000" cy="1059600"/>
          </a:xfrm>
          <a:custGeom>
            <a:avLst/>
            <a:gdLst/>
            <a:ahLst/>
            <a:cxnLst/>
            <a:rect l="l" t="t" r="r" b="b"/>
            <a:pathLst>
              <a:path w="120000" h="120000" extrusionOk="0">
                <a:moveTo>
                  <a:pt x="35358" y="48333"/>
                </a:moveTo>
                <a:lnTo>
                  <a:pt x="27480" y="56481"/>
                </a:lnTo>
                <a:lnTo>
                  <a:pt x="54778" y="84074"/>
                </a:lnTo>
                <a:lnTo>
                  <a:pt x="114137" y="24074"/>
                </a:lnTo>
                <a:lnTo>
                  <a:pt x="106076" y="15000"/>
                </a:lnTo>
                <a:lnTo>
                  <a:pt x="54778" y="66851"/>
                </a:lnTo>
                <a:lnTo>
                  <a:pt x="35358" y="48333"/>
                </a:lnTo>
                <a:close/>
                <a:moveTo>
                  <a:pt x="108458" y="59814"/>
                </a:moveTo>
                <a:cubicBezTo>
                  <a:pt x="108458" y="86481"/>
                  <a:pt x="86656" y="108333"/>
                  <a:pt x="60458" y="108333"/>
                </a:cubicBezTo>
                <a:cubicBezTo>
                  <a:pt x="34259" y="108333"/>
                  <a:pt x="12641" y="86481"/>
                  <a:pt x="12641" y="59814"/>
                </a:cubicBezTo>
                <a:cubicBezTo>
                  <a:pt x="12641" y="33333"/>
                  <a:pt x="34259" y="11481"/>
                  <a:pt x="60458" y="11481"/>
                </a:cubicBezTo>
                <a:cubicBezTo>
                  <a:pt x="65038" y="11481"/>
                  <a:pt x="69618" y="12592"/>
                  <a:pt x="73099" y="13703"/>
                </a:cubicBezTo>
                <a:lnTo>
                  <a:pt x="83358" y="3333"/>
                </a:lnTo>
                <a:cubicBezTo>
                  <a:pt x="75297" y="1111"/>
                  <a:pt x="68519" y="0"/>
                  <a:pt x="60458" y="0"/>
                </a:cubicBezTo>
                <a:cubicBezTo>
                  <a:pt x="27480" y="0"/>
                  <a:pt x="0" y="26481"/>
                  <a:pt x="0" y="59814"/>
                </a:cubicBezTo>
                <a:cubicBezTo>
                  <a:pt x="0" y="93333"/>
                  <a:pt x="27480" y="119814"/>
                  <a:pt x="60458" y="119814"/>
                </a:cubicBezTo>
                <a:cubicBezTo>
                  <a:pt x="93618" y="119814"/>
                  <a:pt x="119816" y="93333"/>
                  <a:pt x="119816" y="59814"/>
                </a:cubicBezTo>
                <a:lnTo>
                  <a:pt x="108458" y="59814"/>
                </a:ln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45" name="Google Shape;345;p58"/>
          <p:cNvSpPr/>
          <p:nvPr/>
        </p:nvSpPr>
        <p:spPr>
          <a:xfrm>
            <a:off x="18556867" y="5803110"/>
            <a:ext cx="1283100" cy="858000"/>
          </a:xfrm>
          <a:custGeom>
            <a:avLst/>
            <a:gdLst/>
            <a:ahLst/>
            <a:cxnLst/>
            <a:rect l="l" t="t" r="r" b="b"/>
            <a:pathLst>
              <a:path w="120000" h="120000" extrusionOk="0">
                <a:moveTo>
                  <a:pt x="96152" y="45572"/>
                </a:moveTo>
                <a:cubicBezTo>
                  <a:pt x="93248" y="19923"/>
                  <a:pt x="77961" y="0"/>
                  <a:pt x="59923" y="0"/>
                </a:cubicBezTo>
                <a:cubicBezTo>
                  <a:pt x="45707" y="0"/>
                  <a:pt x="33324" y="12824"/>
                  <a:pt x="26598" y="29770"/>
                </a:cubicBezTo>
                <a:cubicBezTo>
                  <a:pt x="11464" y="32748"/>
                  <a:pt x="0" y="51297"/>
                  <a:pt x="0" y="75572"/>
                </a:cubicBezTo>
                <a:cubicBezTo>
                  <a:pt x="0" y="99847"/>
                  <a:pt x="13299" y="119770"/>
                  <a:pt x="29503" y="119770"/>
                </a:cubicBezTo>
                <a:lnTo>
                  <a:pt x="94165" y="119770"/>
                </a:lnTo>
                <a:cubicBezTo>
                  <a:pt x="108535" y="119770"/>
                  <a:pt x="119847" y="102595"/>
                  <a:pt x="119847" y="82671"/>
                </a:cubicBezTo>
                <a:cubicBezTo>
                  <a:pt x="119847" y="62748"/>
                  <a:pt x="109452" y="46946"/>
                  <a:pt x="96152" y="45572"/>
                </a:cubicBezTo>
                <a:close/>
                <a:moveTo>
                  <a:pt x="94165" y="103969"/>
                </a:moveTo>
                <a:lnTo>
                  <a:pt x="29503" y="103969"/>
                </a:lnTo>
                <a:cubicBezTo>
                  <a:pt x="18955" y="103969"/>
                  <a:pt x="9477" y="91832"/>
                  <a:pt x="9477" y="75572"/>
                </a:cubicBezTo>
                <a:cubicBezTo>
                  <a:pt x="9477" y="59083"/>
                  <a:pt x="18955" y="45572"/>
                  <a:pt x="29503" y="45572"/>
                </a:cubicBezTo>
                <a:lnTo>
                  <a:pt x="33324" y="45572"/>
                </a:lnTo>
                <a:cubicBezTo>
                  <a:pt x="37146" y="28396"/>
                  <a:pt x="47541" y="15572"/>
                  <a:pt x="59923" y="15572"/>
                </a:cubicBezTo>
                <a:cubicBezTo>
                  <a:pt x="74140" y="15572"/>
                  <a:pt x="87592" y="34122"/>
                  <a:pt x="87592" y="55648"/>
                </a:cubicBezTo>
                <a:lnTo>
                  <a:pt x="87592" y="59770"/>
                </a:lnTo>
                <a:lnTo>
                  <a:pt x="94165" y="59770"/>
                </a:lnTo>
                <a:cubicBezTo>
                  <a:pt x="102726" y="59770"/>
                  <a:pt x="109452" y="69847"/>
                  <a:pt x="109452" y="82671"/>
                </a:cubicBezTo>
                <a:cubicBezTo>
                  <a:pt x="109452" y="95496"/>
                  <a:pt x="102726" y="103969"/>
                  <a:pt x="94165" y="103969"/>
                </a:cubicBez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46" name="Google Shape;346;p58"/>
          <p:cNvSpPr/>
          <p:nvPr/>
        </p:nvSpPr>
        <p:spPr>
          <a:xfrm>
            <a:off x="2732451" y="5718641"/>
            <a:ext cx="1052100" cy="1052100"/>
          </a:xfrm>
          <a:custGeom>
            <a:avLst/>
            <a:gdLst/>
            <a:ahLst/>
            <a:cxnLst/>
            <a:rect l="l" t="t" r="r" b="b"/>
            <a:pathLst>
              <a:path w="120000" h="120000" extrusionOk="0">
                <a:moveTo>
                  <a:pt x="47871" y="86726"/>
                </a:moveTo>
                <a:lnTo>
                  <a:pt x="83291" y="59248"/>
                </a:lnTo>
                <a:lnTo>
                  <a:pt x="47871" y="33059"/>
                </a:lnTo>
                <a:lnTo>
                  <a:pt x="47871" y="86726"/>
                </a:lnTo>
                <a:close/>
                <a:moveTo>
                  <a:pt x="59248" y="0"/>
                </a:moveTo>
                <a:cubicBezTo>
                  <a:pt x="27477" y="0"/>
                  <a:pt x="0" y="26833"/>
                  <a:pt x="0" y="59248"/>
                </a:cubicBezTo>
                <a:cubicBezTo>
                  <a:pt x="0" y="91878"/>
                  <a:pt x="26833" y="119785"/>
                  <a:pt x="59248" y="119785"/>
                </a:cubicBezTo>
                <a:cubicBezTo>
                  <a:pt x="91878" y="119785"/>
                  <a:pt x="119785" y="91878"/>
                  <a:pt x="119785" y="59248"/>
                </a:cubicBezTo>
                <a:cubicBezTo>
                  <a:pt x="119785" y="26833"/>
                  <a:pt x="92522" y="0"/>
                  <a:pt x="59248" y="0"/>
                </a:cubicBezTo>
                <a:close/>
                <a:moveTo>
                  <a:pt x="59248" y="107334"/>
                </a:moveTo>
                <a:cubicBezTo>
                  <a:pt x="33059" y="107334"/>
                  <a:pt x="12665" y="85652"/>
                  <a:pt x="12665" y="59248"/>
                </a:cubicBezTo>
                <a:cubicBezTo>
                  <a:pt x="12665" y="33059"/>
                  <a:pt x="33059" y="11377"/>
                  <a:pt x="59248" y="11377"/>
                </a:cubicBezTo>
                <a:cubicBezTo>
                  <a:pt x="85652" y="11377"/>
                  <a:pt x="107334" y="33059"/>
                  <a:pt x="107334" y="59248"/>
                </a:cubicBezTo>
                <a:cubicBezTo>
                  <a:pt x="107334" y="85652"/>
                  <a:pt x="85652" y="107334"/>
                  <a:pt x="59248" y="107334"/>
                </a:cubicBez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47" name="Google Shape;347;p58"/>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351"/>
        <p:cNvGrpSpPr/>
        <p:nvPr/>
      </p:nvGrpSpPr>
      <p:grpSpPr>
        <a:xfrm>
          <a:off x="0" y="0"/>
          <a:ext cx="0" cy="0"/>
          <a:chOff x="0" y="0"/>
          <a:chExt cx="0" cy="0"/>
        </a:xfrm>
      </p:grpSpPr>
      <p:sp>
        <p:nvSpPr>
          <p:cNvPr id="352" name="Google Shape;352;p59"/>
          <p:cNvSpPr txBox="1"/>
          <p:nvPr/>
        </p:nvSpPr>
        <p:spPr>
          <a:xfrm>
            <a:off x="1268711" y="1273641"/>
            <a:ext cx="8186100" cy="54666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Services in tree columns slide type of page</a:t>
            </a:r>
            <a:endParaRPr sz="1300"/>
          </a:p>
          <a:p>
            <a:pPr marL="0" marR="0" lvl="0" indent="0" algn="l" rtl="0">
              <a:lnSpc>
                <a:spcPct val="130000"/>
              </a:lnSpc>
              <a:spcBef>
                <a:spcPts val="2900"/>
              </a:spcBef>
              <a:spcAft>
                <a:spcPts val="0"/>
              </a:spcAft>
              <a:buClr>
                <a:schemeClr val="dk1"/>
              </a:buClr>
              <a:buFont typeface="Arial"/>
              <a:buNone/>
            </a:pPr>
            <a:r>
              <a:rPr lang="en" sz="2400">
                <a:solidFill>
                  <a:schemeClr val="dk1"/>
                </a:solidFill>
                <a:latin typeface="Roboto"/>
                <a:ea typeface="Roboto"/>
                <a:cs typeface="Roboto"/>
                <a:sym typeface="Roboto"/>
              </a:rPr>
              <a:t>Enthusiastically promote high standards in opportunities and world-class methods of empowerment. Efficiently reinvent integrated processes before vertical content. Objectively coordinate ethical.</a:t>
            </a:r>
            <a:endParaRPr sz="2400">
              <a:solidFill>
                <a:schemeClr val="dk1"/>
              </a:solidFill>
              <a:latin typeface="Roboto"/>
              <a:ea typeface="Roboto"/>
              <a:cs typeface="Roboto"/>
              <a:sym typeface="Roboto"/>
            </a:endParaRPr>
          </a:p>
        </p:txBody>
      </p:sp>
      <p:sp>
        <p:nvSpPr>
          <p:cNvPr id="353" name="Google Shape;353;p59"/>
          <p:cNvSpPr txBox="1"/>
          <p:nvPr/>
        </p:nvSpPr>
        <p:spPr>
          <a:xfrm>
            <a:off x="14927653" y="1273641"/>
            <a:ext cx="8186100" cy="26289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3500">
                <a:solidFill>
                  <a:schemeClr val="dk1"/>
                </a:solidFill>
                <a:latin typeface="Roboto"/>
                <a:ea typeface="Roboto"/>
                <a:cs typeface="Roboto"/>
                <a:sym typeface="Roboto"/>
              </a:rPr>
              <a:t>Intrinsically leverage</a:t>
            </a:r>
            <a:endParaRPr sz="1300"/>
          </a:p>
          <a:p>
            <a:pPr marL="0" marR="0" lvl="0" indent="0" algn="l" rtl="0">
              <a:lnSpc>
                <a:spcPct val="130000"/>
              </a:lnSpc>
              <a:spcBef>
                <a:spcPts val="1600"/>
              </a:spcBef>
              <a:spcAft>
                <a:spcPts val="0"/>
              </a:spcAft>
              <a:buClr>
                <a:schemeClr val="dk1"/>
              </a:buClr>
              <a:buFont typeface="Arial"/>
              <a:buNone/>
            </a:pPr>
            <a:r>
              <a:rPr lang="en" sz="2400">
                <a:solidFill>
                  <a:schemeClr val="dk1"/>
                </a:solidFill>
                <a:latin typeface="Roboto"/>
                <a:ea typeface="Roboto"/>
                <a:cs typeface="Roboto"/>
                <a:sym typeface="Roboto"/>
              </a:rPr>
              <a:t>Globally incentivize best-of-breed strategic theme areas rather than installed base scenarios. Collaboratively myocardinate resource-leveling imperatives vis-a-vis.</a:t>
            </a:r>
            <a:endParaRPr sz="2400">
              <a:solidFill>
                <a:schemeClr val="dk1"/>
              </a:solidFill>
              <a:latin typeface="Roboto"/>
              <a:ea typeface="Roboto"/>
              <a:cs typeface="Roboto"/>
              <a:sym typeface="Roboto"/>
            </a:endParaRPr>
          </a:p>
        </p:txBody>
      </p:sp>
      <p:sp>
        <p:nvSpPr>
          <p:cNvPr id="354" name="Google Shape;354;p59"/>
          <p:cNvSpPr txBox="1"/>
          <p:nvPr/>
        </p:nvSpPr>
        <p:spPr>
          <a:xfrm>
            <a:off x="14927653" y="5390897"/>
            <a:ext cx="8186100" cy="22164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3500">
                <a:solidFill>
                  <a:schemeClr val="dk1"/>
                </a:solidFill>
                <a:latin typeface="Roboto"/>
                <a:ea typeface="Roboto"/>
                <a:cs typeface="Roboto"/>
                <a:sym typeface="Roboto"/>
              </a:rPr>
              <a:t>Really useful slides</a:t>
            </a:r>
            <a:endParaRPr sz="1300"/>
          </a:p>
          <a:p>
            <a:pPr marL="0" marR="0" lvl="0" indent="0" algn="l" rtl="0">
              <a:lnSpc>
                <a:spcPct val="130000"/>
              </a:lnSpc>
              <a:spcBef>
                <a:spcPts val="1600"/>
              </a:spcBef>
              <a:spcAft>
                <a:spcPts val="0"/>
              </a:spcAft>
              <a:buClr>
                <a:schemeClr val="dk1"/>
              </a:buClr>
              <a:buFont typeface="Arial"/>
              <a:buNone/>
            </a:pPr>
            <a:r>
              <a:rPr lang="en" sz="2400">
                <a:solidFill>
                  <a:schemeClr val="dk1"/>
                </a:solidFill>
                <a:latin typeface="Roboto"/>
                <a:ea typeface="Roboto"/>
                <a:cs typeface="Roboto"/>
                <a:sym typeface="Roboto"/>
              </a:rPr>
              <a:t>Morbi mollis tellus ac sapien. Ut leo. Cras risus ipsum, faucibus ut, ullamcorper id, varius ac, leo. Nullam accumsan lorem in dui. In consectetuer turpis ut velit.</a:t>
            </a:r>
            <a:endParaRPr sz="2400">
              <a:solidFill>
                <a:schemeClr val="dk1"/>
              </a:solidFill>
              <a:latin typeface="Roboto"/>
              <a:ea typeface="Roboto"/>
              <a:cs typeface="Roboto"/>
              <a:sym typeface="Roboto"/>
            </a:endParaRPr>
          </a:p>
        </p:txBody>
      </p:sp>
      <p:sp>
        <p:nvSpPr>
          <p:cNvPr id="355" name="Google Shape;355;p59"/>
          <p:cNvSpPr txBox="1"/>
          <p:nvPr/>
        </p:nvSpPr>
        <p:spPr>
          <a:xfrm>
            <a:off x="14927653" y="9095799"/>
            <a:ext cx="8186100" cy="27189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3500">
                <a:solidFill>
                  <a:schemeClr val="dk1"/>
                </a:solidFill>
                <a:latin typeface="Roboto"/>
                <a:ea typeface="Roboto"/>
                <a:cs typeface="Roboto"/>
                <a:sym typeface="Roboto"/>
              </a:rPr>
              <a:t>Pixel perfect</a:t>
            </a:r>
            <a:endParaRPr sz="1300"/>
          </a:p>
          <a:p>
            <a:pPr marL="0" marR="0" lvl="0" indent="0" algn="l" rtl="0">
              <a:lnSpc>
                <a:spcPct val="130000"/>
              </a:lnSpc>
              <a:spcBef>
                <a:spcPts val="1600"/>
              </a:spcBef>
              <a:spcAft>
                <a:spcPts val="0"/>
              </a:spcAft>
              <a:buClr>
                <a:schemeClr val="dk1"/>
              </a:buClr>
              <a:buFont typeface="Arial"/>
              <a:buNone/>
            </a:pPr>
            <a:r>
              <a:rPr lang="en" sz="2400">
                <a:solidFill>
                  <a:schemeClr val="dk1"/>
                </a:solidFill>
                <a:latin typeface="Roboto"/>
                <a:ea typeface="Roboto"/>
                <a:cs typeface="Roboto"/>
                <a:sym typeface="Roboto"/>
              </a:rPr>
              <a:t>Sed fringilla mauris sit amet nibh. Vestibulum eu odio. Fusce convallis metus id felis luctus adipiscing. Phasellus nec sem in justo pellentesquea facilisis. Curabitur vestibulum aliquam leo.</a:t>
            </a:r>
            <a:endParaRPr sz="2400">
              <a:solidFill>
                <a:schemeClr val="dk1"/>
              </a:solidFill>
              <a:latin typeface="Roboto"/>
              <a:ea typeface="Roboto"/>
              <a:cs typeface="Roboto"/>
              <a:sym typeface="Roboto"/>
            </a:endParaRPr>
          </a:p>
        </p:txBody>
      </p:sp>
      <p:sp>
        <p:nvSpPr>
          <p:cNvPr id="356" name="Google Shape;356;p59"/>
          <p:cNvSpPr/>
          <p:nvPr/>
        </p:nvSpPr>
        <p:spPr>
          <a:xfrm>
            <a:off x="13368589" y="5439418"/>
            <a:ext cx="1074000" cy="1059600"/>
          </a:xfrm>
          <a:custGeom>
            <a:avLst/>
            <a:gdLst/>
            <a:ahLst/>
            <a:cxnLst/>
            <a:rect l="l" t="t" r="r" b="b"/>
            <a:pathLst>
              <a:path w="120000" h="120000" extrusionOk="0">
                <a:moveTo>
                  <a:pt x="35358" y="48333"/>
                </a:moveTo>
                <a:lnTo>
                  <a:pt x="27480" y="56481"/>
                </a:lnTo>
                <a:lnTo>
                  <a:pt x="54778" y="84074"/>
                </a:lnTo>
                <a:lnTo>
                  <a:pt x="114137" y="24074"/>
                </a:lnTo>
                <a:lnTo>
                  <a:pt x="106076" y="15000"/>
                </a:lnTo>
                <a:lnTo>
                  <a:pt x="54778" y="66851"/>
                </a:lnTo>
                <a:lnTo>
                  <a:pt x="35358" y="48333"/>
                </a:lnTo>
                <a:close/>
                <a:moveTo>
                  <a:pt x="108458" y="59814"/>
                </a:moveTo>
                <a:cubicBezTo>
                  <a:pt x="108458" y="86481"/>
                  <a:pt x="86656" y="108333"/>
                  <a:pt x="60458" y="108333"/>
                </a:cubicBezTo>
                <a:cubicBezTo>
                  <a:pt x="34259" y="108333"/>
                  <a:pt x="12641" y="86481"/>
                  <a:pt x="12641" y="59814"/>
                </a:cubicBezTo>
                <a:cubicBezTo>
                  <a:pt x="12641" y="33333"/>
                  <a:pt x="34259" y="11481"/>
                  <a:pt x="60458" y="11481"/>
                </a:cubicBezTo>
                <a:cubicBezTo>
                  <a:pt x="65038" y="11481"/>
                  <a:pt x="69618" y="12592"/>
                  <a:pt x="73099" y="13703"/>
                </a:cubicBezTo>
                <a:lnTo>
                  <a:pt x="83358" y="3333"/>
                </a:lnTo>
                <a:cubicBezTo>
                  <a:pt x="75297" y="1111"/>
                  <a:pt x="68519" y="0"/>
                  <a:pt x="60458" y="0"/>
                </a:cubicBezTo>
                <a:cubicBezTo>
                  <a:pt x="27480" y="0"/>
                  <a:pt x="0" y="26481"/>
                  <a:pt x="0" y="59814"/>
                </a:cubicBezTo>
                <a:cubicBezTo>
                  <a:pt x="0" y="93333"/>
                  <a:pt x="27480" y="119814"/>
                  <a:pt x="60458" y="119814"/>
                </a:cubicBezTo>
                <a:cubicBezTo>
                  <a:pt x="93618" y="119814"/>
                  <a:pt x="119816" y="93333"/>
                  <a:pt x="119816" y="59814"/>
                </a:cubicBezTo>
                <a:lnTo>
                  <a:pt x="108458" y="5981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57" name="Google Shape;357;p59"/>
          <p:cNvSpPr/>
          <p:nvPr/>
        </p:nvSpPr>
        <p:spPr>
          <a:xfrm>
            <a:off x="13137650" y="9237114"/>
            <a:ext cx="1283100" cy="858000"/>
          </a:xfrm>
          <a:custGeom>
            <a:avLst/>
            <a:gdLst/>
            <a:ahLst/>
            <a:cxnLst/>
            <a:rect l="l" t="t" r="r" b="b"/>
            <a:pathLst>
              <a:path w="120000" h="120000" extrusionOk="0">
                <a:moveTo>
                  <a:pt x="96152" y="45572"/>
                </a:moveTo>
                <a:cubicBezTo>
                  <a:pt x="93248" y="19923"/>
                  <a:pt x="77961" y="0"/>
                  <a:pt x="59923" y="0"/>
                </a:cubicBezTo>
                <a:cubicBezTo>
                  <a:pt x="45707" y="0"/>
                  <a:pt x="33324" y="12824"/>
                  <a:pt x="26598" y="29770"/>
                </a:cubicBezTo>
                <a:cubicBezTo>
                  <a:pt x="11464" y="32748"/>
                  <a:pt x="0" y="51297"/>
                  <a:pt x="0" y="75572"/>
                </a:cubicBezTo>
                <a:cubicBezTo>
                  <a:pt x="0" y="99847"/>
                  <a:pt x="13299" y="119770"/>
                  <a:pt x="29503" y="119770"/>
                </a:cubicBezTo>
                <a:lnTo>
                  <a:pt x="94165" y="119770"/>
                </a:lnTo>
                <a:cubicBezTo>
                  <a:pt x="108535" y="119770"/>
                  <a:pt x="119847" y="102595"/>
                  <a:pt x="119847" y="82671"/>
                </a:cubicBezTo>
                <a:cubicBezTo>
                  <a:pt x="119847" y="62748"/>
                  <a:pt x="109452" y="46946"/>
                  <a:pt x="96152" y="45572"/>
                </a:cubicBezTo>
                <a:close/>
                <a:moveTo>
                  <a:pt x="94165" y="103969"/>
                </a:moveTo>
                <a:lnTo>
                  <a:pt x="29503" y="103969"/>
                </a:lnTo>
                <a:cubicBezTo>
                  <a:pt x="18955" y="103969"/>
                  <a:pt x="9477" y="91832"/>
                  <a:pt x="9477" y="75572"/>
                </a:cubicBezTo>
                <a:cubicBezTo>
                  <a:pt x="9477" y="59083"/>
                  <a:pt x="18955" y="45572"/>
                  <a:pt x="29503" y="45572"/>
                </a:cubicBezTo>
                <a:lnTo>
                  <a:pt x="33324" y="45572"/>
                </a:lnTo>
                <a:cubicBezTo>
                  <a:pt x="37146" y="28396"/>
                  <a:pt x="47541" y="15572"/>
                  <a:pt x="59923" y="15572"/>
                </a:cubicBezTo>
                <a:cubicBezTo>
                  <a:pt x="74140" y="15572"/>
                  <a:pt x="87592" y="34122"/>
                  <a:pt x="87592" y="55648"/>
                </a:cubicBezTo>
                <a:lnTo>
                  <a:pt x="87592" y="59770"/>
                </a:lnTo>
                <a:lnTo>
                  <a:pt x="94165" y="59770"/>
                </a:lnTo>
                <a:cubicBezTo>
                  <a:pt x="102726" y="59770"/>
                  <a:pt x="109452" y="69847"/>
                  <a:pt x="109452" y="82671"/>
                </a:cubicBezTo>
                <a:cubicBezTo>
                  <a:pt x="109452" y="95496"/>
                  <a:pt x="102726" y="103969"/>
                  <a:pt x="94165" y="10396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58" name="Google Shape;358;p59"/>
          <p:cNvSpPr/>
          <p:nvPr/>
        </p:nvSpPr>
        <p:spPr>
          <a:xfrm>
            <a:off x="13368589" y="1535825"/>
            <a:ext cx="1052100" cy="1052100"/>
          </a:xfrm>
          <a:custGeom>
            <a:avLst/>
            <a:gdLst/>
            <a:ahLst/>
            <a:cxnLst/>
            <a:rect l="l" t="t" r="r" b="b"/>
            <a:pathLst>
              <a:path w="120000" h="120000" extrusionOk="0">
                <a:moveTo>
                  <a:pt x="47871" y="86726"/>
                </a:moveTo>
                <a:lnTo>
                  <a:pt x="83291" y="59248"/>
                </a:lnTo>
                <a:lnTo>
                  <a:pt x="47871" y="33059"/>
                </a:lnTo>
                <a:lnTo>
                  <a:pt x="47871" y="86726"/>
                </a:lnTo>
                <a:close/>
                <a:moveTo>
                  <a:pt x="59248" y="0"/>
                </a:moveTo>
                <a:cubicBezTo>
                  <a:pt x="27477" y="0"/>
                  <a:pt x="0" y="26833"/>
                  <a:pt x="0" y="59248"/>
                </a:cubicBezTo>
                <a:cubicBezTo>
                  <a:pt x="0" y="91878"/>
                  <a:pt x="26833" y="119785"/>
                  <a:pt x="59248" y="119785"/>
                </a:cubicBezTo>
                <a:cubicBezTo>
                  <a:pt x="91878" y="119785"/>
                  <a:pt x="119785" y="91878"/>
                  <a:pt x="119785" y="59248"/>
                </a:cubicBezTo>
                <a:cubicBezTo>
                  <a:pt x="119785" y="26833"/>
                  <a:pt x="92522" y="0"/>
                  <a:pt x="59248" y="0"/>
                </a:cubicBezTo>
                <a:close/>
                <a:moveTo>
                  <a:pt x="59248" y="107334"/>
                </a:moveTo>
                <a:cubicBezTo>
                  <a:pt x="33059" y="107334"/>
                  <a:pt x="12665" y="85652"/>
                  <a:pt x="12665" y="59248"/>
                </a:cubicBezTo>
                <a:cubicBezTo>
                  <a:pt x="12665" y="33059"/>
                  <a:pt x="33059" y="11377"/>
                  <a:pt x="59248" y="11377"/>
                </a:cubicBezTo>
                <a:cubicBezTo>
                  <a:pt x="85652" y="11377"/>
                  <a:pt x="107334" y="33059"/>
                  <a:pt x="107334" y="59248"/>
                </a:cubicBezTo>
                <a:cubicBezTo>
                  <a:pt x="107334" y="85652"/>
                  <a:pt x="85652" y="107334"/>
                  <a:pt x="59248" y="10733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59" name="Google Shape;359;p5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60"/>
          <p:cNvSpPr txBox="1"/>
          <p:nvPr/>
        </p:nvSpPr>
        <p:spPr>
          <a:xfrm>
            <a:off x="1268711" y="1273641"/>
            <a:ext cx="8186100" cy="54666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5100">
                <a:solidFill>
                  <a:srgbClr val="FFFFFF"/>
                </a:solidFill>
                <a:latin typeface="Roboto"/>
                <a:ea typeface="Roboto"/>
                <a:cs typeface="Roboto"/>
                <a:sym typeface="Roboto"/>
              </a:rPr>
              <a:t>Services in tree columns slide type of page</a:t>
            </a:r>
            <a:endParaRPr sz="1300"/>
          </a:p>
          <a:p>
            <a:pPr marL="0" marR="0" lvl="0" indent="0" algn="l" rtl="0">
              <a:lnSpc>
                <a:spcPct val="130000"/>
              </a:lnSpc>
              <a:spcBef>
                <a:spcPts val="2900"/>
              </a:spcBef>
              <a:spcAft>
                <a:spcPts val="0"/>
              </a:spcAft>
              <a:buClr>
                <a:srgbClr val="FFFFFF"/>
              </a:buClr>
              <a:buFont typeface="Arial"/>
              <a:buNone/>
            </a:pPr>
            <a:r>
              <a:rPr lang="en" sz="2400">
                <a:solidFill>
                  <a:srgbClr val="FFFFFF"/>
                </a:solidFill>
                <a:latin typeface="Roboto"/>
                <a:ea typeface="Roboto"/>
                <a:cs typeface="Roboto"/>
                <a:sym typeface="Roboto"/>
              </a:rPr>
              <a:t>Enthusiastically promote high standards in opportunities and world-class methods of empowerment. Efficiently reinvent integrated processes before vertical content. Objectively coordinate ethical.</a:t>
            </a:r>
            <a:endParaRPr sz="2400">
              <a:solidFill>
                <a:srgbClr val="FFFFFF"/>
              </a:solidFill>
              <a:latin typeface="Roboto"/>
              <a:ea typeface="Roboto"/>
              <a:cs typeface="Roboto"/>
              <a:sym typeface="Roboto"/>
            </a:endParaRPr>
          </a:p>
        </p:txBody>
      </p:sp>
      <p:sp>
        <p:nvSpPr>
          <p:cNvPr id="365" name="Google Shape;365;p60"/>
          <p:cNvSpPr txBox="1"/>
          <p:nvPr/>
        </p:nvSpPr>
        <p:spPr>
          <a:xfrm>
            <a:off x="14927653" y="1273641"/>
            <a:ext cx="8186100" cy="26289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3500">
                <a:solidFill>
                  <a:srgbClr val="FFFFFF"/>
                </a:solidFill>
                <a:latin typeface="Roboto"/>
                <a:ea typeface="Roboto"/>
                <a:cs typeface="Roboto"/>
                <a:sym typeface="Roboto"/>
              </a:rPr>
              <a:t>Intrinsically leverage</a:t>
            </a:r>
            <a:endParaRPr sz="1300"/>
          </a:p>
          <a:p>
            <a:pPr marL="0" marR="0" lvl="0" indent="0" algn="l" rtl="0">
              <a:lnSpc>
                <a:spcPct val="130000"/>
              </a:lnSpc>
              <a:spcBef>
                <a:spcPts val="1600"/>
              </a:spcBef>
              <a:spcAft>
                <a:spcPts val="0"/>
              </a:spcAft>
              <a:buClr>
                <a:srgbClr val="FFFFFF"/>
              </a:buClr>
              <a:buFont typeface="Arial"/>
              <a:buNone/>
            </a:pPr>
            <a:r>
              <a:rPr lang="en" sz="2400">
                <a:solidFill>
                  <a:srgbClr val="FFFFFF"/>
                </a:solidFill>
                <a:latin typeface="Roboto"/>
                <a:ea typeface="Roboto"/>
                <a:cs typeface="Roboto"/>
                <a:sym typeface="Roboto"/>
              </a:rPr>
              <a:t>Globally incentivize best-of-breed strategic theme areas rather than installed base scenarios. Collaboratively myocardinate resource-leveling imperatives vis-a-vis.</a:t>
            </a:r>
            <a:endParaRPr sz="2400">
              <a:solidFill>
                <a:srgbClr val="FFFFFF"/>
              </a:solidFill>
              <a:latin typeface="Roboto"/>
              <a:ea typeface="Roboto"/>
              <a:cs typeface="Roboto"/>
              <a:sym typeface="Roboto"/>
            </a:endParaRPr>
          </a:p>
        </p:txBody>
      </p:sp>
      <p:sp>
        <p:nvSpPr>
          <p:cNvPr id="366" name="Google Shape;366;p60"/>
          <p:cNvSpPr txBox="1"/>
          <p:nvPr/>
        </p:nvSpPr>
        <p:spPr>
          <a:xfrm>
            <a:off x="14927653" y="5390897"/>
            <a:ext cx="8186100" cy="22164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3500">
                <a:solidFill>
                  <a:srgbClr val="FFFFFF"/>
                </a:solidFill>
                <a:latin typeface="Roboto"/>
                <a:ea typeface="Roboto"/>
                <a:cs typeface="Roboto"/>
                <a:sym typeface="Roboto"/>
              </a:rPr>
              <a:t>Really useful slides</a:t>
            </a:r>
            <a:endParaRPr sz="1300"/>
          </a:p>
          <a:p>
            <a:pPr marL="0" marR="0" lvl="0" indent="0" algn="l" rtl="0">
              <a:lnSpc>
                <a:spcPct val="130000"/>
              </a:lnSpc>
              <a:spcBef>
                <a:spcPts val="1600"/>
              </a:spcBef>
              <a:spcAft>
                <a:spcPts val="0"/>
              </a:spcAft>
              <a:buClr>
                <a:srgbClr val="FFFFFF"/>
              </a:buClr>
              <a:buFont typeface="Arial"/>
              <a:buNone/>
            </a:pPr>
            <a:r>
              <a:rPr lang="en" sz="2400">
                <a:solidFill>
                  <a:srgbClr val="FFFFFF"/>
                </a:solidFill>
                <a:latin typeface="Roboto"/>
                <a:ea typeface="Roboto"/>
                <a:cs typeface="Roboto"/>
                <a:sym typeface="Roboto"/>
              </a:rPr>
              <a:t>Morbi mollis tellus ac sapien. Ut leo. Cras risus ipsum, faucibus ut, ullamcorper id, varius ac, leo. Nullam accumsan lorem in dui. In consectetuer turpis ut velit.</a:t>
            </a:r>
            <a:endParaRPr sz="2400">
              <a:solidFill>
                <a:srgbClr val="FFFFFF"/>
              </a:solidFill>
              <a:latin typeface="Roboto"/>
              <a:ea typeface="Roboto"/>
              <a:cs typeface="Roboto"/>
              <a:sym typeface="Roboto"/>
            </a:endParaRPr>
          </a:p>
        </p:txBody>
      </p:sp>
      <p:sp>
        <p:nvSpPr>
          <p:cNvPr id="367" name="Google Shape;367;p60"/>
          <p:cNvSpPr txBox="1"/>
          <p:nvPr/>
        </p:nvSpPr>
        <p:spPr>
          <a:xfrm>
            <a:off x="14927653" y="9095799"/>
            <a:ext cx="8186100" cy="27189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3500">
                <a:solidFill>
                  <a:srgbClr val="FFFFFF"/>
                </a:solidFill>
                <a:latin typeface="Roboto"/>
                <a:ea typeface="Roboto"/>
                <a:cs typeface="Roboto"/>
                <a:sym typeface="Roboto"/>
              </a:rPr>
              <a:t>Pixel perfect</a:t>
            </a:r>
            <a:endParaRPr sz="1300"/>
          </a:p>
          <a:p>
            <a:pPr marL="0" marR="0" lvl="0" indent="0" algn="l" rtl="0">
              <a:lnSpc>
                <a:spcPct val="130000"/>
              </a:lnSpc>
              <a:spcBef>
                <a:spcPts val="1600"/>
              </a:spcBef>
              <a:spcAft>
                <a:spcPts val="0"/>
              </a:spcAft>
              <a:buClr>
                <a:srgbClr val="FFFFFF"/>
              </a:buClr>
              <a:buFont typeface="Arial"/>
              <a:buNone/>
            </a:pPr>
            <a:r>
              <a:rPr lang="en" sz="2400">
                <a:solidFill>
                  <a:srgbClr val="FFFFFF"/>
                </a:solidFill>
                <a:latin typeface="Roboto"/>
                <a:ea typeface="Roboto"/>
                <a:cs typeface="Roboto"/>
                <a:sym typeface="Roboto"/>
              </a:rPr>
              <a:t>Sed fringilla mauris sit amet nibh. Vestibulum eu odio. Fusce convallis metus id felis luctus adipiscing. Phasellus nec sem in justo pellentesquea facilisis. Curabitur vestibulum aliquam leo.</a:t>
            </a:r>
            <a:endParaRPr sz="2400">
              <a:solidFill>
                <a:srgbClr val="FFFFFF"/>
              </a:solidFill>
              <a:latin typeface="Roboto"/>
              <a:ea typeface="Roboto"/>
              <a:cs typeface="Roboto"/>
              <a:sym typeface="Roboto"/>
            </a:endParaRPr>
          </a:p>
        </p:txBody>
      </p:sp>
      <p:sp>
        <p:nvSpPr>
          <p:cNvPr id="368" name="Google Shape;368;p60"/>
          <p:cNvSpPr/>
          <p:nvPr/>
        </p:nvSpPr>
        <p:spPr>
          <a:xfrm>
            <a:off x="13368589" y="5439418"/>
            <a:ext cx="1074000" cy="1059600"/>
          </a:xfrm>
          <a:custGeom>
            <a:avLst/>
            <a:gdLst/>
            <a:ahLst/>
            <a:cxnLst/>
            <a:rect l="l" t="t" r="r" b="b"/>
            <a:pathLst>
              <a:path w="120000" h="120000" extrusionOk="0">
                <a:moveTo>
                  <a:pt x="35358" y="48333"/>
                </a:moveTo>
                <a:lnTo>
                  <a:pt x="27480" y="56481"/>
                </a:lnTo>
                <a:lnTo>
                  <a:pt x="54778" y="84074"/>
                </a:lnTo>
                <a:lnTo>
                  <a:pt x="114137" y="24074"/>
                </a:lnTo>
                <a:lnTo>
                  <a:pt x="106076" y="15000"/>
                </a:lnTo>
                <a:lnTo>
                  <a:pt x="54778" y="66851"/>
                </a:lnTo>
                <a:lnTo>
                  <a:pt x="35358" y="48333"/>
                </a:lnTo>
                <a:close/>
                <a:moveTo>
                  <a:pt x="108458" y="59814"/>
                </a:moveTo>
                <a:cubicBezTo>
                  <a:pt x="108458" y="86481"/>
                  <a:pt x="86656" y="108333"/>
                  <a:pt x="60458" y="108333"/>
                </a:cubicBezTo>
                <a:cubicBezTo>
                  <a:pt x="34259" y="108333"/>
                  <a:pt x="12641" y="86481"/>
                  <a:pt x="12641" y="59814"/>
                </a:cubicBezTo>
                <a:cubicBezTo>
                  <a:pt x="12641" y="33333"/>
                  <a:pt x="34259" y="11481"/>
                  <a:pt x="60458" y="11481"/>
                </a:cubicBezTo>
                <a:cubicBezTo>
                  <a:pt x="65038" y="11481"/>
                  <a:pt x="69618" y="12592"/>
                  <a:pt x="73099" y="13703"/>
                </a:cubicBezTo>
                <a:lnTo>
                  <a:pt x="83358" y="3333"/>
                </a:lnTo>
                <a:cubicBezTo>
                  <a:pt x="75297" y="1111"/>
                  <a:pt x="68519" y="0"/>
                  <a:pt x="60458" y="0"/>
                </a:cubicBezTo>
                <a:cubicBezTo>
                  <a:pt x="27480" y="0"/>
                  <a:pt x="0" y="26481"/>
                  <a:pt x="0" y="59814"/>
                </a:cubicBezTo>
                <a:cubicBezTo>
                  <a:pt x="0" y="93333"/>
                  <a:pt x="27480" y="119814"/>
                  <a:pt x="60458" y="119814"/>
                </a:cubicBezTo>
                <a:cubicBezTo>
                  <a:pt x="93618" y="119814"/>
                  <a:pt x="119816" y="93333"/>
                  <a:pt x="119816" y="59814"/>
                </a:cubicBezTo>
                <a:lnTo>
                  <a:pt x="108458" y="59814"/>
                </a:ln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69" name="Google Shape;369;p60"/>
          <p:cNvSpPr/>
          <p:nvPr/>
        </p:nvSpPr>
        <p:spPr>
          <a:xfrm>
            <a:off x="13137650" y="9237114"/>
            <a:ext cx="1283100" cy="858000"/>
          </a:xfrm>
          <a:custGeom>
            <a:avLst/>
            <a:gdLst/>
            <a:ahLst/>
            <a:cxnLst/>
            <a:rect l="l" t="t" r="r" b="b"/>
            <a:pathLst>
              <a:path w="120000" h="120000" extrusionOk="0">
                <a:moveTo>
                  <a:pt x="96152" y="45572"/>
                </a:moveTo>
                <a:cubicBezTo>
                  <a:pt x="93248" y="19923"/>
                  <a:pt x="77961" y="0"/>
                  <a:pt x="59923" y="0"/>
                </a:cubicBezTo>
                <a:cubicBezTo>
                  <a:pt x="45707" y="0"/>
                  <a:pt x="33324" y="12824"/>
                  <a:pt x="26598" y="29770"/>
                </a:cubicBezTo>
                <a:cubicBezTo>
                  <a:pt x="11464" y="32748"/>
                  <a:pt x="0" y="51297"/>
                  <a:pt x="0" y="75572"/>
                </a:cubicBezTo>
                <a:cubicBezTo>
                  <a:pt x="0" y="99847"/>
                  <a:pt x="13299" y="119770"/>
                  <a:pt x="29503" y="119770"/>
                </a:cubicBezTo>
                <a:lnTo>
                  <a:pt x="94165" y="119770"/>
                </a:lnTo>
                <a:cubicBezTo>
                  <a:pt x="108535" y="119770"/>
                  <a:pt x="119847" y="102595"/>
                  <a:pt x="119847" y="82671"/>
                </a:cubicBezTo>
                <a:cubicBezTo>
                  <a:pt x="119847" y="62748"/>
                  <a:pt x="109452" y="46946"/>
                  <a:pt x="96152" y="45572"/>
                </a:cubicBezTo>
                <a:close/>
                <a:moveTo>
                  <a:pt x="94165" y="103969"/>
                </a:moveTo>
                <a:lnTo>
                  <a:pt x="29503" y="103969"/>
                </a:lnTo>
                <a:cubicBezTo>
                  <a:pt x="18955" y="103969"/>
                  <a:pt x="9477" y="91832"/>
                  <a:pt x="9477" y="75572"/>
                </a:cubicBezTo>
                <a:cubicBezTo>
                  <a:pt x="9477" y="59083"/>
                  <a:pt x="18955" y="45572"/>
                  <a:pt x="29503" y="45572"/>
                </a:cubicBezTo>
                <a:lnTo>
                  <a:pt x="33324" y="45572"/>
                </a:lnTo>
                <a:cubicBezTo>
                  <a:pt x="37146" y="28396"/>
                  <a:pt x="47541" y="15572"/>
                  <a:pt x="59923" y="15572"/>
                </a:cubicBezTo>
                <a:cubicBezTo>
                  <a:pt x="74140" y="15572"/>
                  <a:pt x="87592" y="34122"/>
                  <a:pt x="87592" y="55648"/>
                </a:cubicBezTo>
                <a:lnTo>
                  <a:pt x="87592" y="59770"/>
                </a:lnTo>
                <a:lnTo>
                  <a:pt x="94165" y="59770"/>
                </a:lnTo>
                <a:cubicBezTo>
                  <a:pt x="102726" y="59770"/>
                  <a:pt x="109452" y="69847"/>
                  <a:pt x="109452" y="82671"/>
                </a:cubicBezTo>
                <a:cubicBezTo>
                  <a:pt x="109452" y="95496"/>
                  <a:pt x="102726" y="103969"/>
                  <a:pt x="94165" y="103969"/>
                </a:cubicBez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70" name="Google Shape;370;p60"/>
          <p:cNvSpPr/>
          <p:nvPr/>
        </p:nvSpPr>
        <p:spPr>
          <a:xfrm>
            <a:off x="13368589" y="1535825"/>
            <a:ext cx="1052100" cy="1052100"/>
          </a:xfrm>
          <a:custGeom>
            <a:avLst/>
            <a:gdLst/>
            <a:ahLst/>
            <a:cxnLst/>
            <a:rect l="l" t="t" r="r" b="b"/>
            <a:pathLst>
              <a:path w="120000" h="120000" extrusionOk="0">
                <a:moveTo>
                  <a:pt x="47871" y="86726"/>
                </a:moveTo>
                <a:lnTo>
                  <a:pt x="83291" y="59248"/>
                </a:lnTo>
                <a:lnTo>
                  <a:pt x="47871" y="33059"/>
                </a:lnTo>
                <a:lnTo>
                  <a:pt x="47871" y="86726"/>
                </a:lnTo>
                <a:close/>
                <a:moveTo>
                  <a:pt x="59248" y="0"/>
                </a:moveTo>
                <a:cubicBezTo>
                  <a:pt x="27477" y="0"/>
                  <a:pt x="0" y="26833"/>
                  <a:pt x="0" y="59248"/>
                </a:cubicBezTo>
                <a:cubicBezTo>
                  <a:pt x="0" y="91878"/>
                  <a:pt x="26833" y="119785"/>
                  <a:pt x="59248" y="119785"/>
                </a:cubicBezTo>
                <a:cubicBezTo>
                  <a:pt x="91878" y="119785"/>
                  <a:pt x="119785" y="91878"/>
                  <a:pt x="119785" y="59248"/>
                </a:cubicBezTo>
                <a:cubicBezTo>
                  <a:pt x="119785" y="26833"/>
                  <a:pt x="92522" y="0"/>
                  <a:pt x="59248" y="0"/>
                </a:cubicBezTo>
                <a:close/>
                <a:moveTo>
                  <a:pt x="59248" y="107334"/>
                </a:moveTo>
                <a:cubicBezTo>
                  <a:pt x="33059" y="107334"/>
                  <a:pt x="12665" y="85652"/>
                  <a:pt x="12665" y="59248"/>
                </a:cubicBezTo>
                <a:cubicBezTo>
                  <a:pt x="12665" y="33059"/>
                  <a:pt x="33059" y="11377"/>
                  <a:pt x="59248" y="11377"/>
                </a:cubicBezTo>
                <a:cubicBezTo>
                  <a:pt x="85652" y="11377"/>
                  <a:pt x="107334" y="33059"/>
                  <a:pt x="107334" y="59248"/>
                </a:cubicBezTo>
                <a:cubicBezTo>
                  <a:pt x="107334" y="85652"/>
                  <a:pt x="85652" y="107334"/>
                  <a:pt x="59248" y="107334"/>
                </a:cubicBezTo>
                <a:close/>
              </a:path>
            </a:pathLst>
          </a:custGeom>
          <a:solidFill>
            <a:schemeClr val="lt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371" name="Google Shape;371;p6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375"/>
        <p:cNvGrpSpPr/>
        <p:nvPr/>
      </p:nvGrpSpPr>
      <p:grpSpPr>
        <a:xfrm>
          <a:off x="0" y="0"/>
          <a:ext cx="0" cy="0"/>
          <a:chOff x="0" y="0"/>
          <a:chExt cx="0" cy="0"/>
        </a:xfrm>
      </p:grpSpPr>
      <p:sp>
        <p:nvSpPr>
          <p:cNvPr id="376" name="Google Shape;376;p61"/>
          <p:cNvSpPr txBox="1"/>
          <p:nvPr/>
        </p:nvSpPr>
        <p:spPr>
          <a:xfrm>
            <a:off x="1268711" y="1273641"/>
            <a:ext cx="8186100" cy="54666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Partners slide</a:t>
            </a:r>
            <a:endParaRPr sz="1300"/>
          </a:p>
          <a:p>
            <a:pPr marL="0" marR="0" lvl="0" indent="0" algn="l" rtl="0">
              <a:lnSpc>
                <a:spcPct val="130000"/>
              </a:lnSpc>
              <a:spcBef>
                <a:spcPts val="2900"/>
              </a:spcBef>
              <a:spcAft>
                <a:spcPts val="0"/>
              </a:spcAft>
              <a:buClr>
                <a:schemeClr val="dk1"/>
              </a:buClr>
              <a:buFont typeface="Arial"/>
              <a:buNone/>
            </a:pPr>
            <a:r>
              <a:rPr lang="en" sz="2400">
                <a:solidFill>
                  <a:schemeClr val="dk1"/>
                </a:solidFill>
                <a:latin typeface="Roboto"/>
                <a:ea typeface="Roboto"/>
                <a:cs typeface="Roboto"/>
                <a:sym typeface="Roboto"/>
              </a:rPr>
              <a:t>Morbi porta augue in augue ornare auctor. Phasellus nunc neque, tincidunt euismod ipsum sit amet, rhoncus tempor purus. Praesent metus ipsum, vestibulum et nunc eu, rhoncus placerat lectus. Sed vitae venenatis justo. Integer non auctor odio.</a:t>
            </a:r>
            <a:endParaRPr sz="2400">
              <a:solidFill>
                <a:schemeClr val="dk1"/>
              </a:solidFill>
              <a:latin typeface="Roboto"/>
              <a:ea typeface="Roboto"/>
              <a:cs typeface="Roboto"/>
              <a:sym typeface="Roboto"/>
            </a:endParaRPr>
          </a:p>
        </p:txBody>
      </p:sp>
      <p:grpSp>
        <p:nvGrpSpPr>
          <p:cNvPr id="377" name="Google Shape;377;p61"/>
          <p:cNvGrpSpPr/>
          <p:nvPr/>
        </p:nvGrpSpPr>
        <p:grpSpPr>
          <a:xfrm>
            <a:off x="12190425" y="1267323"/>
            <a:ext cx="10928052" cy="10075500"/>
            <a:chOff x="1" y="-1"/>
            <a:chExt cx="10928052" cy="10075500"/>
          </a:xfrm>
        </p:grpSpPr>
        <p:cxnSp>
          <p:nvCxnSpPr>
            <p:cNvPr id="378" name="Google Shape;378;p61"/>
            <p:cNvCxnSpPr/>
            <p:nvPr/>
          </p:nvCxnSpPr>
          <p:spPr>
            <a:xfrm>
              <a:off x="5464025" y="-1"/>
              <a:ext cx="0" cy="10075500"/>
            </a:xfrm>
            <a:prstGeom prst="straightConnector1">
              <a:avLst/>
            </a:prstGeom>
            <a:noFill/>
            <a:ln w="9525" cap="flat" cmpd="sng">
              <a:solidFill>
                <a:srgbClr val="BCBCC0"/>
              </a:solidFill>
              <a:prstDash val="solid"/>
              <a:round/>
              <a:headEnd type="none" w="sm" len="sm"/>
              <a:tailEnd type="none" w="sm" len="sm"/>
            </a:ln>
          </p:spPr>
        </p:cxnSp>
        <p:cxnSp>
          <p:nvCxnSpPr>
            <p:cNvPr id="379" name="Google Shape;379;p61"/>
            <p:cNvCxnSpPr/>
            <p:nvPr/>
          </p:nvCxnSpPr>
          <p:spPr>
            <a:xfrm>
              <a:off x="2283" y="2390877"/>
              <a:ext cx="10925700" cy="0"/>
            </a:xfrm>
            <a:prstGeom prst="straightConnector1">
              <a:avLst/>
            </a:prstGeom>
            <a:noFill/>
            <a:ln w="9525" cap="flat" cmpd="sng">
              <a:solidFill>
                <a:srgbClr val="BCBCC0"/>
              </a:solidFill>
              <a:prstDash val="solid"/>
              <a:round/>
              <a:headEnd type="none" w="sm" len="sm"/>
              <a:tailEnd type="none" w="sm" len="sm"/>
            </a:ln>
          </p:spPr>
        </p:cxnSp>
        <p:cxnSp>
          <p:nvCxnSpPr>
            <p:cNvPr id="380" name="Google Shape;380;p61"/>
            <p:cNvCxnSpPr/>
            <p:nvPr/>
          </p:nvCxnSpPr>
          <p:spPr>
            <a:xfrm>
              <a:off x="2283" y="7721925"/>
              <a:ext cx="10925700" cy="0"/>
            </a:xfrm>
            <a:prstGeom prst="straightConnector1">
              <a:avLst/>
            </a:prstGeom>
            <a:noFill/>
            <a:ln w="9525" cap="flat" cmpd="sng">
              <a:solidFill>
                <a:srgbClr val="BCBCC0"/>
              </a:solidFill>
              <a:prstDash val="solid"/>
              <a:round/>
              <a:headEnd type="none" w="sm" len="sm"/>
              <a:tailEnd type="none" w="sm" len="sm"/>
            </a:ln>
          </p:spPr>
        </p:cxnSp>
        <p:cxnSp>
          <p:nvCxnSpPr>
            <p:cNvPr id="381" name="Google Shape;381;p61"/>
            <p:cNvCxnSpPr/>
            <p:nvPr/>
          </p:nvCxnSpPr>
          <p:spPr>
            <a:xfrm>
              <a:off x="1" y="-1"/>
              <a:ext cx="0" cy="10075500"/>
            </a:xfrm>
            <a:prstGeom prst="straightConnector1">
              <a:avLst/>
            </a:prstGeom>
            <a:noFill/>
            <a:ln w="9525" cap="flat" cmpd="sng">
              <a:solidFill>
                <a:srgbClr val="BCBCC0"/>
              </a:solidFill>
              <a:prstDash val="solid"/>
              <a:round/>
              <a:headEnd type="none" w="sm" len="sm"/>
              <a:tailEnd type="none" w="sm" len="sm"/>
            </a:ln>
          </p:spPr>
        </p:cxnSp>
        <p:cxnSp>
          <p:nvCxnSpPr>
            <p:cNvPr id="382" name="Google Shape;382;p61"/>
            <p:cNvCxnSpPr/>
            <p:nvPr/>
          </p:nvCxnSpPr>
          <p:spPr>
            <a:xfrm>
              <a:off x="10928053" y="-1"/>
              <a:ext cx="0" cy="10075500"/>
            </a:xfrm>
            <a:prstGeom prst="straightConnector1">
              <a:avLst/>
            </a:prstGeom>
            <a:noFill/>
            <a:ln w="9525" cap="flat" cmpd="sng">
              <a:solidFill>
                <a:srgbClr val="BCBCC0"/>
              </a:solidFill>
              <a:prstDash val="solid"/>
              <a:round/>
              <a:headEnd type="none" w="sm" len="sm"/>
              <a:tailEnd type="none" w="sm" len="sm"/>
            </a:ln>
          </p:spPr>
        </p:cxnSp>
        <p:cxnSp>
          <p:nvCxnSpPr>
            <p:cNvPr id="383" name="Google Shape;383;p61"/>
            <p:cNvCxnSpPr/>
            <p:nvPr/>
          </p:nvCxnSpPr>
          <p:spPr>
            <a:xfrm>
              <a:off x="2283" y="21173"/>
              <a:ext cx="10925700" cy="0"/>
            </a:xfrm>
            <a:prstGeom prst="straightConnector1">
              <a:avLst/>
            </a:prstGeom>
            <a:noFill/>
            <a:ln w="9525" cap="flat" cmpd="sng">
              <a:solidFill>
                <a:srgbClr val="BCBCC0"/>
              </a:solidFill>
              <a:prstDash val="solid"/>
              <a:round/>
              <a:headEnd type="none" w="sm" len="sm"/>
              <a:tailEnd type="none" w="sm" len="sm"/>
            </a:ln>
          </p:spPr>
        </p:cxnSp>
        <p:cxnSp>
          <p:nvCxnSpPr>
            <p:cNvPr id="384" name="Google Shape;384;p61"/>
            <p:cNvCxnSpPr/>
            <p:nvPr/>
          </p:nvCxnSpPr>
          <p:spPr>
            <a:xfrm>
              <a:off x="2283" y="10075496"/>
              <a:ext cx="10925700" cy="0"/>
            </a:xfrm>
            <a:prstGeom prst="straightConnector1">
              <a:avLst/>
            </a:prstGeom>
            <a:noFill/>
            <a:ln w="9525" cap="flat" cmpd="sng">
              <a:solidFill>
                <a:srgbClr val="BCBCC0"/>
              </a:solidFill>
              <a:prstDash val="solid"/>
              <a:round/>
              <a:headEnd type="none" w="sm" len="sm"/>
              <a:tailEnd type="none" w="sm" len="sm"/>
            </a:ln>
          </p:spPr>
        </p:cxnSp>
        <p:cxnSp>
          <p:nvCxnSpPr>
            <p:cNvPr id="385" name="Google Shape;385;p61"/>
            <p:cNvCxnSpPr/>
            <p:nvPr/>
          </p:nvCxnSpPr>
          <p:spPr>
            <a:xfrm>
              <a:off x="2283" y="5040198"/>
              <a:ext cx="10925700" cy="0"/>
            </a:xfrm>
            <a:prstGeom prst="straightConnector1">
              <a:avLst/>
            </a:prstGeom>
            <a:noFill/>
            <a:ln w="9525" cap="flat" cmpd="sng">
              <a:solidFill>
                <a:srgbClr val="BCBCC0"/>
              </a:solidFill>
              <a:prstDash val="solid"/>
              <a:round/>
              <a:headEnd type="none" w="sm" len="sm"/>
              <a:tailEnd type="none" w="sm" len="sm"/>
            </a:ln>
          </p:spPr>
        </p:cxnSp>
        <p:cxnSp>
          <p:nvCxnSpPr>
            <p:cNvPr id="386" name="Google Shape;386;p61"/>
            <p:cNvCxnSpPr/>
            <p:nvPr/>
          </p:nvCxnSpPr>
          <p:spPr>
            <a:xfrm>
              <a:off x="2732012" y="-1"/>
              <a:ext cx="0" cy="10075500"/>
            </a:xfrm>
            <a:prstGeom prst="straightConnector1">
              <a:avLst/>
            </a:prstGeom>
            <a:noFill/>
            <a:ln w="9525" cap="flat" cmpd="sng">
              <a:solidFill>
                <a:srgbClr val="BCBCC0"/>
              </a:solidFill>
              <a:prstDash val="solid"/>
              <a:round/>
              <a:headEnd type="none" w="sm" len="sm"/>
              <a:tailEnd type="none" w="sm" len="sm"/>
            </a:ln>
          </p:spPr>
        </p:cxnSp>
        <p:cxnSp>
          <p:nvCxnSpPr>
            <p:cNvPr id="387" name="Google Shape;387;p61"/>
            <p:cNvCxnSpPr/>
            <p:nvPr/>
          </p:nvCxnSpPr>
          <p:spPr>
            <a:xfrm>
              <a:off x="8196039" y="-1"/>
              <a:ext cx="0" cy="10075500"/>
            </a:xfrm>
            <a:prstGeom prst="straightConnector1">
              <a:avLst/>
            </a:prstGeom>
            <a:noFill/>
            <a:ln w="9525" cap="flat" cmpd="sng">
              <a:solidFill>
                <a:srgbClr val="BCBCC0"/>
              </a:solidFill>
              <a:prstDash val="solid"/>
              <a:round/>
              <a:headEnd type="none" w="sm" len="sm"/>
              <a:tailEnd type="none" w="sm" len="sm"/>
            </a:ln>
          </p:spPr>
        </p:cxnSp>
      </p:grpSp>
      <p:pic>
        <p:nvPicPr>
          <p:cNvPr id="388" name="Google Shape;388;p61"/>
          <p:cNvPicPr preferRelativeResize="0"/>
          <p:nvPr/>
        </p:nvPicPr>
        <p:blipFill rotWithShape="1">
          <a:blip r:embed="rId3">
            <a:alphaModFix/>
          </a:blip>
          <a:srcRect/>
          <a:stretch/>
        </p:blipFill>
        <p:spPr>
          <a:xfrm>
            <a:off x="14230582" y="9502516"/>
            <a:ext cx="1371300" cy="1244700"/>
          </a:xfrm>
          <a:prstGeom prst="rect">
            <a:avLst/>
          </a:prstGeom>
          <a:noFill/>
          <a:ln>
            <a:noFill/>
          </a:ln>
        </p:spPr>
      </p:pic>
      <p:pic>
        <p:nvPicPr>
          <p:cNvPr id="389" name="Google Shape;389;p61"/>
          <p:cNvPicPr preferRelativeResize="0"/>
          <p:nvPr/>
        </p:nvPicPr>
        <p:blipFill rotWithShape="1">
          <a:blip r:embed="rId4">
            <a:alphaModFix/>
          </a:blip>
          <a:srcRect/>
          <a:stretch/>
        </p:blipFill>
        <p:spPr>
          <a:xfrm>
            <a:off x="13643458" y="1913767"/>
            <a:ext cx="2565000" cy="1117500"/>
          </a:xfrm>
          <a:prstGeom prst="rect">
            <a:avLst/>
          </a:prstGeom>
          <a:noFill/>
          <a:ln>
            <a:noFill/>
          </a:ln>
        </p:spPr>
      </p:pic>
      <p:pic>
        <p:nvPicPr>
          <p:cNvPr id="390" name="Google Shape;390;p61"/>
          <p:cNvPicPr preferRelativeResize="0"/>
          <p:nvPr/>
        </p:nvPicPr>
        <p:blipFill rotWithShape="1">
          <a:blip r:embed="rId5">
            <a:alphaModFix/>
          </a:blip>
          <a:srcRect/>
          <a:stretch/>
        </p:blipFill>
        <p:spPr>
          <a:xfrm>
            <a:off x="19847772" y="1822178"/>
            <a:ext cx="1066800" cy="1295400"/>
          </a:xfrm>
          <a:prstGeom prst="rect">
            <a:avLst/>
          </a:prstGeom>
          <a:noFill/>
          <a:ln>
            <a:noFill/>
          </a:ln>
        </p:spPr>
      </p:pic>
      <p:pic>
        <p:nvPicPr>
          <p:cNvPr id="391" name="Google Shape;391;p61"/>
          <p:cNvPicPr preferRelativeResize="0"/>
          <p:nvPr/>
        </p:nvPicPr>
        <p:blipFill rotWithShape="1">
          <a:blip r:embed="rId6">
            <a:alphaModFix/>
          </a:blip>
          <a:srcRect/>
          <a:stretch/>
        </p:blipFill>
        <p:spPr>
          <a:xfrm>
            <a:off x="14173200" y="4267299"/>
            <a:ext cx="1336868" cy="1457640"/>
          </a:xfrm>
          <a:prstGeom prst="rect">
            <a:avLst/>
          </a:prstGeom>
          <a:noFill/>
          <a:ln>
            <a:noFill/>
          </a:ln>
        </p:spPr>
      </p:pic>
      <p:pic>
        <p:nvPicPr>
          <p:cNvPr id="392" name="Google Shape;392;p61"/>
          <p:cNvPicPr preferRelativeResize="0"/>
          <p:nvPr/>
        </p:nvPicPr>
        <p:blipFill rotWithShape="1">
          <a:blip r:embed="rId7">
            <a:alphaModFix/>
          </a:blip>
          <a:srcRect/>
          <a:stretch/>
        </p:blipFill>
        <p:spPr>
          <a:xfrm>
            <a:off x="19454123" y="4368342"/>
            <a:ext cx="1854000" cy="1104900"/>
          </a:xfrm>
          <a:prstGeom prst="rect">
            <a:avLst/>
          </a:prstGeom>
          <a:noFill/>
          <a:ln>
            <a:noFill/>
          </a:ln>
        </p:spPr>
      </p:pic>
      <p:pic>
        <p:nvPicPr>
          <p:cNvPr id="393" name="Google Shape;393;p61"/>
          <p:cNvPicPr preferRelativeResize="0"/>
          <p:nvPr/>
        </p:nvPicPr>
        <p:blipFill rotWithShape="1">
          <a:blip r:embed="rId8">
            <a:alphaModFix/>
          </a:blip>
          <a:srcRect/>
          <a:stretch/>
        </p:blipFill>
        <p:spPr>
          <a:xfrm>
            <a:off x="13876243" y="6822427"/>
            <a:ext cx="2082600" cy="1447800"/>
          </a:xfrm>
          <a:prstGeom prst="rect">
            <a:avLst/>
          </a:prstGeom>
          <a:noFill/>
          <a:ln>
            <a:noFill/>
          </a:ln>
        </p:spPr>
      </p:pic>
      <p:pic>
        <p:nvPicPr>
          <p:cNvPr id="394" name="Google Shape;394;p61"/>
          <p:cNvPicPr preferRelativeResize="0"/>
          <p:nvPr/>
        </p:nvPicPr>
        <p:blipFill rotWithShape="1">
          <a:blip r:embed="rId9">
            <a:alphaModFix/>
          </a:blip>
          <a:srcRect/>
          <a:stretch/>
        </p:blipFill>
        <p:spPr>
          <a:xfrm>
            <a:off x="19604197" y="6856253"/>
            <a:ext cx="1549200" cy="1371600"/>
          </a:xfrm>
          <a:prstGeom prst="rect">
            <a:avLst/>
          </a:prstGeom>
          <a:noFill/>
          <a:ln>
            <a:noFill/>
          </a:ln>
        </p:spPr>
      </p:pic>
      <p:pic>
        <p:nvPicPr>
          <p:cNvPr id="395" name="Google Shape;395;p61"/>
          <p:cNvPicPr preferRelativeResize="0"/>
          <p:nvPr/>
        </p:nvPicPr>
        <p:blipFill rotWithShape="1">
          <a:blip r:embed="rId10">
            <a:alphaModFix/>
          </a:blip>
          <a:srcRect/>
          <a:stretch/>
        </p:blipFill>
        <p:spPr>
          <a:xfrm>
            <a:off x="19347094" y="9742885"/>
            <a:ext cx="2082600" cy="825600"/>
          </a:xfrm>
          <a:prstGeom prst="rect">
            <a:avLst/>
          </a:prstGeom>
          <a:noFill/>
          <a:ln>
            <a:noFill/>
          </a:ln>
        </p:spPr>
      </p:pic>
      <p:sp>
        <p:nvSpPr>
          <p:cNvPr id="396" name="Google Shape;396;p6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400"/>
        <p:cNvGrpSpPr/>
        <p:nvPr/>
      </p:nvGrpSpPr>
      <p:grpSpPr>
        <a:xfrm>
          <a:off x="0" y="0"/>
          <a:ext cx="0" cy="0"/>
          <a:chOff x="0" y="0"/>
          <a:chExt cx="0" cy="0"/>
        </a:xfrm>
      </p:grpSpPr>
      <p:sp>
        <p:nvSpPr>
          <p:cNvPr id="401" name="Google Shape;401;p62"/>
          <p:cNvSpPr txBox="1"/>
          <p:nvPr/>
        </p:nvSpPr>
        <p:spPr>
          <a:xfrm>
            <a:off x="1268711" y="1273641"/>
            <a:ext cx="8186100" cy="54666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5100">
                <a:solidFill>
                  <a:srgbClr val="FFFFFF"/>
                </a:solidFill>
                <a:latin typeface="Roboto"/>
                <a:ea typeface="Roboto"/>
                <a:cs typeface="Roboto"/>
                <a:sym typeface="Roboto"/>
              </a:rPr>
              <a:t>Partners slide</a:t>
            </a:r>
            <a:endParaRPr sz="1300"/>
          </a:p>
          <a:p>
            <a:pPr marL="0" marR="0" lvl="0" indent="0" algn="l" rtl="0">
              <a:lnSpc>
                <a:spcPct val="130000"/>
              </a:lnSpc>
              <a:spcBef>
                <a:spcPts val="2900"/>
              </a:spcBef>
              <a:spcAft>
                <a:spcPts val="0"/>
              </a:spcAft>
              <a:buClr>
                <a:srgbClr val="FFFFFF"/>
              </a:buClr>
              <a:buFont typeface="Arial"/>
              <a:buNone/>
            </a:pPr>
            <a:r>
              <a:rPr lang="en" sz="2400">
                <a:solidFill>
                  <a:srgbClr val="FFFFFF"/>
                </a:solidFill>
                <a:latin typeface="Roboto"/>
                <a:ea typeface="Roboto"/>
                <a:cs typeface="Roboto"/>
                <a:sym typeface="Roboto"/>
              </a:rPr>
              <a:t>Morbi porta augue in augue ornare auctor. Phasellus nunc neque, tincidunt euismod ipsum sit amet, rhoncus tempor purus. Praesent metus ipsum, vestibulum et nunc eu, rhoncus placerat lectus. Sed vitae venenatis justo. Integer non auctor odio.</a:t>
            </a:r>
            <a:endParaRPr sz="2400">
              <a:solidFill>
                <a:srgbClr val="FFFFFF"/>
              </a:solidFill>
              <a:latin typeface="Roboto"/>
              <a:ea typeface="Roboto"/>
              <a:cs typeface="Roboto"/>
              <a:sym typeface="Roboto"/>
            </a:endParaRPr>
          </a:p>
        </p:txBody>
      </p:sp>
      <p:grpSp>
        <p:nvGrpSpPr>
          <p:cNvPr id="402" name="Google Shape;402;p62"/>
          <p:cNvGrpSpPr/>
          <p:nvPr/>
        </p:nvGrpSpPr>
        <p:grpSpPr>
          <a:xfrm>
            <a:off x="12190425" y="1267323"/>
            <a:ext cx="10928052" cy="10075500"/>
            <a:chOff x="1" y="-1"/>
            <a:chExt cx="10928052" cy="10075500"/>
          </a:xfrm>
        </p:grpSpPr>
        <p:cxnSp>
          <p:nvCxnSpPr>
            <p:cNvPr id="403" name="Google Shape;403;p62"/>
            <p:cNvCxnSpPr/>
            <p:nvPr/>
          </p:nvCxnSpPr>
          <p:spPr>
            <a:xfrm>
              <a:off x="5464025" y="-1"/>
              <a:ext cx="0" cy="10075500"/>
            </a:xfrm>
            <a:prstGeom prst="straightConnector1">
              <a:avLst/>
            </a:prstGeom>
            <a:noFill/>
            <a:ln w="9525" cap="flat" cmpd="sng">
              <a:solidFill>
                <a:srgbClr val="BCBCC0"/>
              </a:solidFill>
              <a:prstDash val="solid"/>
              <a:round/>
              <a:headEnd type="none" w="sm" len="sm"/>
              <a:tailEnd type="none" w="sm" len="sm"/>
            </a:ln>
          </p:spPr>
        </p:cxnSp>
        <p:cxnSp>
          <p:nvCxnSpPr>
            <p:cNvPr id="404" name="Google Shape;404;p62"/>
            <p:cNvCxnSpPr/>
            <p:nvPr/>
          </p:nvCxnSpPr>
          <p:spPr>
            <a:xfrm>
              <a:off x="2283" y="2390877"/>
              <a:ext cx="10925700" cy="0"/>
            </a:xfrm>
            <a:prstGeom prst="straightConnector1">
              <a:avLst/>
            </a:prstGeom>
            <a:noFill/>
            <a:ln w="9525" cap="flat" cmpd="sng">
              <a:solidFill>
                <a:srgbClr val="BCBCC0"/>
              </a:solidFill>
              <a:prstDash val="solid"/>
              <a:round/>
              <a:headEnd type="none" w="sm" len="sm"/>
              <a:tailEnd type="none" w="sm" len="sm"/>
            </a:ln>
          </p:spPr>
        </p:cxnSp>
        <p:cxnSp>
          <p:nvCxnSpPr>
            <p:cNvPr id="405" name="Google Shape;405;p62"/>
            <p:cNvCxnSpPr/>
            <p:nvPr/>
          </p:nvCxnSpPr>
          <p:spPr>
            <a:xfrm>
              <a:off x="2283" y="7721925"/>
              <a:ext cx="10925700" cy="0"/>
            </a:xfrm>
            <a:prstGeom prst="straightConnector1">
              <a:avLst/>
            </a:prstGeom>
            <a:noFill/>
            <a:ln w="9525" cap="flat" cmpd="sng">
              <a:solidFill>
                <a:srgbClr val="BCBCC0"/>
              </a:solidFill>
              <a:prstDash val="solid"/>
              <a:round/>
              <a:headEnd type="none" w="sm" len="sm"/>
              <a:tailEnd type="none" w="sm" len="sm"/>
            </a:ln>
          </p:spPr>
        </p:cxnSp>
        <p:cxnSp>
          <p:nvCxnSpPr>
            <p:cNvPr id="406" name="Google Shape;406;p62"/>
            <p:cNvCxnSpPr/>
            <p:nvPr/>
          </p:nvCxnSpPr>
          <p:spPr>
            <a:xfrm>
              <a:off x="1" y="-1"/>
              <a:ext cx="0" cy="10075500"/>
            </a:xfrm>
            <a:prstGeom prst="straightConnector1">
              <a:avLst/>
            </a:prstGeom>
            <a:noFill/>
            <a:ln w="9525" cap="flat" cmpd="sng">
              <a:solidFill>
                <a:srgbClr val="BCBCC0"/>
              </a:solidFill>
              <a:prstDash val="solid"/>
              <a:round/>
              <a:headEnd type="none" w="sm" len="sm"/>
              <a:tailEnd type="none" w="sm" len="sm"/>
            </a:ln>
          </p:spPr>
        </p:cxnSp>
        <p:cxnSp>
          <p:nvCxnSpPr>
            <p:cNvPr id="407" name="Google Shape;407;p62"/>
            <p:cNvCxnSpPr/>
            <p:nvPr/>
          </p:nvCxnSpPr>
          <p:spPr>
            <a:xfrm>
              <a:off x="10928053" y="-1"/>
              <a:ext cx="0" cy="10075500"/>
            </a:xfrm>
            <a:prstGeom prst="straightConnector1">
              <a:avLst/>
            </a:prstGeom>
            <a:noFill/>
            <a:ln w="9525" cap="flat" cmpd="sng">
              <a:solidFill>
                <a:srgbClr val="BCBCC0"/>
              </a:solidFill>
              <a:prstDash val="solid"/>
              <a:round/>
              <a:headEnd type="none" w="sm" len="sm"/>
              <a:tailEnd type="none" w="sm" len="sm"/>
            </a:ln>
          </p:spPr>
        </p:cxnSp>
        <p:cxnSp>
          <p:nvCxnSpPr>
            <p:cNvPr id="408" name="Google Shape;408;p62"/>
            <p:cNvCxnSpPr/>
            <p:nvPr/>
          </p:nvCxnSpPr>
          <p:spPr>
            <a:xfrm>
              <a:off x="2283" y="21173"/>
              <a:ext cx="10925700" cy="0"/>
            </a:xfrm>
            <a:prstGeom prst="straightConnector1">
              <a:avLst/>
            </a:prstGeom>
            <a:noFill/>
            <a:ln w="9525" cap="flat" cmpd="sng">
              <a:solidFill>
                <a:srgbClr val="BCBCC0"/>
              </a:solidFill>
              <a:prstDash val="solid"/>
              <a:round/>
              <a:headEnd type="none" w="sm" len="sm"/>
              <a:tailEnd type="none" w="sm" len="sm"/>
            </a:ln>
          </p:spPr>
        </p:cxnSp>
        <p:cxnSp>
          <p:nvCxnSpPr>
            <p:cNvPr id="409" name="Google Shape;409;p62"/>
            <p:cNvCxnSpPr/>
            <p:nvPr/>
          </p:nvCxnSpPr>
          <p:spPr>
            <a:xfrm>
              <a:off x="2283" y="10075496"/>
              <a:ext cx="10925700" cy="0"/>
            </a:xfrm>
            <a:prstGeom prst="straightConnector1">
              <a:avLst/>
            </a:prstGeom>
            <a:noFill/>
            <a:ln w="9525" cap="flat" cmpd="sng">
              <a:solidFill>
                <a:srgbClr val="BCBCC0"/>
              </a:solidFill>
              <a:prstDash val="solid"/>
              <a:round/>
              <a:headEnd type="none" w="sm" len="sm"/>
              <a:tailEnd type="none" w="sm" len="sm"/>
            </a:ln>
          </p:spPr>
        </p:cxnSp>
        <p:cxnSp>
          <p:nvCxnSpPr>
            <p:cNvPr id="410" name="Google Shape;410;p62"/>
            <p:cNvCxnSpPr/>
            <p:nvPr/>
          </p:nvCxnSpPr>
          <p:spPr>
            <a:xfrm>
              <a:off x="2283" y="5040198"/>
              <a:ext cx="10925700" cy="0"/>
            </a:xfrm>
            <a:prstGeom prst="straightConnector1">
              <a:avLst/>
            </a:prstGeom>
            <a:noFill/>
            <a:ln w="9525" cap="flat" cmpd="sng">
              <a:solidFill>
                <a:srgbClr val="BCBCC0"/>
              </a:solidFill>
              <a:prstDash val="solid"/>
              <a:round/>
              <a:headEnd type="none" w="sm" len="sm"/>
              <a:tailEnd type="none" w="sm" len="sm"/>
            </a:ln>
          </p:spPr>
        </p:cxnSp>
        <p:cxnSp>
          <p:nvCxnSpPr>
            <p:cNvPr id="411" name="Google Shape;411;p62"/>
            <p:cNvCxnSpPr/>
            <p:nvPr/>
          </p:nvCxnSpPr>
          <p:spPr>
            <a:xfrm>
              <a:off x="2732012" y="-1"/>
              <a:ext cx="0" cy="10075500"/>
            </a:xfrm>
            <a:prstGeom prst="straightConnector1">
              <a:avLst/>
            </a:prstGeom>
            <a:noFill/>
            <a:ln w="9525" cap="flat" cmpd="sng">
              <a:solidFill>
                <a:srgbClr val="BCBCC0"/>
              </a:solidFill>
              <a:prstDash val="solid"/>
              <a:round/>
              <a:headEnd type="none" w="sm" len="sm"/>
              <a:tailEnd type="none" w="sm" len="sm"/>
            </a:ln>
          </p:spPr>
        </p:cxnSp>
        <p:cxnSp>
          <p:nvCxnSpPr>
            <p:cNvPr id="412" name="Google Shape;412;p62"/>
            <p:cNvCxnSpPr/>
            <p:nvPr/>
          </p:nvCxnSpPr>
          <p:spPr>
            <a:xfrm>
              <a:off x="8196039" y="-1"/>
              <a:ext cx="0" cy="10075500"/>
            </a:xfrm>
            <a:prstGeom prst="straightConnector1">
              <a:avLst/>
            </a:prstGeom>
            <a:noFill/>
            <a:ln w="9525" cap="flat" cmpd="sng">
              <a:solidFill>
                <a:srgbClr val="BCBCC0"/>
              </a:solidFill>
              <a:prstDash val="solid"/>
              <a:round/>
              <a:headEnd type="none" w="sm" len="sm"/>
              <a:tailEnd type="none" w="sm" len="sm"/>
            </a:ln>
          </p:spPr>
        </p:cxnSp>
      </p:grpSp>
      <p:pic>
        <p:nvPicPr>
          <p:cNvPr id="413" name="Google Shape;413;p62"/>
          <p:cNvPicPr preferRelativeResize="0"/>
          <p:nvPr/>
        </p:nvPicPr>
        <p:blipFill rotWithShape="1">
          <a:blip r:embed="rId3">
            <a:alphaModFix/>
          </a:blip>
          <a:srcRect/>
          <a:stretch/>
        </p:blipFill>
        <p:spPr>
          <a:xfrm>
            <a:off x="14230582" y="9502516"/>
            <a:ext cx="1371300" cy="1244700"/>
          </a:xfrm>
          <a:prstGeom prst="rect">
            <a:avLst/>
          </a:prstGeom>
          <a:noFill/>
          <a:ln>
            <a:noFill/>
          </a:ln>
        </p:spPr>
      </p:pic>
      <p:pic>
        <p:nvPicPr>
          <p:cNvPr id="414" name="Google Shape;414;p62"/>
          <p:cNvPicPr preferRelativeResize="0"/>
          <p:nvPr/>
        </p:nvPicPr>
        <p:blipFill rotWithShape="1">
          <a:blip r:embed="rId4">
            <a:alphaModFix/>
          </a:blip>
          <a:srcRect/>
          <a:stretch/>
        </p:blipFill>
        <p:spPr>
          <a:xfrm>
            <a:off x="13643458" y="1913767"/>
            <a:ext cx="2565000" cy="1117500"/>
          </a:xfrm>
          <a:prstGeom prst="rect">
            <a:avLst/>
          </a:prstGeom>
          <a:noFill/>
          <a:ln>
            <a:noFill/>
          </a:ln>
        </p:spPr>
      </p:pic>
      <p:pic>
        <p:nvPicPr>
          <p:cNvPr id="415" name="Google Shape;415;p62"/>
          <p:cNvPicPr preferRelativeResize="0"/>
          <p:nvPr/>
        </p:nvPicPr>
        <p:blipFill rotWithShape="1">
          <a:blip r:embed="rId5">
            <a:alphaModFix/>
          </a:blip>
          <a:srcRect/>
          <a:stretch/>
        </p:blipFill>
        <p:spPr>
          <a:xfrm>
            <a:off x="19847772" y="1822178"/>
            <a:ext cx="1066800" cy="1295400"/>
          </a:xfrm>
          <a:prstGeom prst="rect">
            <a:avLst/>
          </a:prstGeom>
          <a:noFill/>
          <a:ln>
            <a:noFill/>
          </a:ln>
        </p:spPr>
      </p:pic>
      <p:pic>
        <p:nvPicPr>
          <p:cNvPr id="416" name="Google Shape;416;p62"/>
          <p:cNvPicPr preferRelativeResize="0"/>
          <p:nvPr/>
        </p:nvPicPr>
        <p:blipFill rotWithShape="1">
          <a:blip r:embed="rId6">
            <a:alphaModFix/>
          </a:blip>
          <a:srcRect/>
          <a:stretch/>
        </p:blipFill>
        <p:spPr>
          <a:xfrm>
            <a:off x="14341868" y="4267299"/>
            <a:ext cx="1168200" cy="1308000"/>
          </a:xfrm>
          <a:prstGeom prst="rect">
            <a:avLst/>
          </a:prstGeom>
          <a:noFill/>
          <a:ln>
            <a:noFill/>
          </a:ln>
        </p:spPr>
      </p:pic>
      <p:pic>
        <p:nvPicPr>
          <p:cNvPr id="417" name="Google Shape;417;p62"/>
          <p:cNvPicPr preferRelativeResize="0"/>
          <p:nvPr/>
        </p:nvPicPr>
        <p:blipFill rotWithShape="1">
          <a:blip r:embed="rId7">
            <a:alphaModFix/>
          </a:blip>
          <a:srcRect/>
          <a:stretch/>
        </p:blipFill>
        <p:spPr>
          <a:xfrm>
            <a:off x="19454123" y="4368342"/>
            <a:ext cx="1854000" cy="1104900"/>
          </a:xfrm>
          <a:prstGeom prst="rect">
            <a:avLst/>
          </a:prstGeom>
          <a:noFill/>
          <a:ln>
            <a:noFill/>
          </a:ln>
        </p:spPr>
      </p:pic>
      <p:pic>
        <p:nvPicPr>
          <p:cNvPr id="418" name="Google Shape;418;p62"/>
          <p:cNvPicPr preferRelativeResize="0"/>
          <p:nvPr/>
        </p:nvPicPr>
        <p:blipFill rotWithShape="1">
          <a:blip r:embed="rId8">
            <a:alphaModFix/>
          </a:blip>
          <a:srcRect/>
          <a:stretch/>
        </p:blipFill>
        <p:spPr>
          <a:xfrm>
            <a:off x="13876243" y="6822427"/>
            <a:ext cx="2082600" cy="1447800"/>
          </a:xfrm>
          <a:prstGeom prst="rect">
            <a:avLst/>
          </a:prstGeom>
          <a:noFill/>
          <a:ln>
            <a:noFill/>
          </a:ln>
        </p:spPr>
      </p:pic>
      <p:pic>
        <p:nvPicPr>
          <p:cNvPr id="419" name="Google Shape;419;p62"/>
          <p:cNvPicPr preferRelativeResize="0"/>
          <p:nvPr/>
        </p:nvPicPr>
        <p:blipFill rotWithShape="1">
          <a:blip r:embed="rId9">
            <a:alphaModFix/>
          </a:blip>
          <a:srcRect/>
          <a:stretch/>
        </p:blipFill>
        <p:spPr>
          <a:xfrm>
            <a:off x="19604197" y="6856253"/>
            <a:ext cx="1549200" cy="1371600"/>
          </a:xfrm>
          <a:prstGeom prst="rect">
            <a:avLst/>
          </a:prstGeom>
          <a:noFill/>
          <a:ln>
            <a:noFill/>
          </a:ln>
        </p:spPr>
      </p:pic>
      <p:pic>
        <p:nvPicPr>
          <p:cNvPr id="420" name="Google Shape;420;p62"/>
          <p:cNvPicPr preferRelativeResize="0"/>
          <p:nvPr/>
        </p:nvPicPr>
        <p:blipFill rotWithShape="1">
          <a:blip r:embed="rId10">
            <a:alphaModFix/>
          </a:blip>
          <a:srcRect/>
          <a:stretch/>
        </p:blipFill>
        <p:spPr>
          <a:xfrm>
            <a:off x="19347094" y="9742885"/>
            <a:ext cx="2082600" cy="825600"/>
          </a:xfrm>
          <a:prstGeom prst="rect">
            <a:avLst/>
          </a:prstGeom>
          <a:noFill/>
          <a:ln>
            <a:noFill/>
          </a:ln>
        </p:spPr>
      </p:pic>
      <p:sp>
        <p:nvSpPr>
          <p:cNvPr id="421" name="Google Shape;421;p6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63"/>
          <p:cNvSpPr/>
          <p:nvPr/>
        </p:nvSpPr>
        <p:spPr>
          <a:xfrm>
            <a:off x="17156842" y="5628791"/>
            <a:ext cx="1739799" cy="1738011"/>
          </a:xfrm>
          <a:custGeom>
            <a:avLst/>
            <a:gdLst/>
            <a:ahLst/>
            <a:cxnLst/>
            <a:rect l="l" t="t" r="r" b="b"/>
            <a:pathLst>
              <a:path w="19469" h="19449" extrusionOk="0">
                <a:moveTo>
                  <a:pt x="13634" y="4763"/>
                </a:moveTo>
                <a:lnTo>
                  <a:pt x="13932" y="4783"/>
                </a:lnTo>
                <a:lnTo>
                  <a:pt x="14468" y="4961"/>
                </a:lnTo>
                <a:lnTo>
                  <a:pt x="14726" y="5140"/>
                </a:lnTo>
                <a:lnTo>
                  <a:pt x="14865" y="5259"/>
                </a:lnTo>
                <a:lnTo>
                  <a:pt x="15123" y="5517"/>
                </a:lnTo>
                <a:lnTo>
                  <a:pt x="15460" y="6112"/>
                </a:lnTo>
                <a:lnTo>
                  <a:pt x="15540" y="6807"/>
                </a:lnTo>
                <a:lnTo>
                  <a:pt x="15361" y="7482"/>
                </a:lnTo>
                <a:lnTo>
                  <a:pt x="15162" y="7779"/>
                </a:lnTo>
                <a:lnTo>
                  <a:pt x="10062" y="14507"/>
                </a:lnTo>
                <a:lnTo>
                  <a:pt x="9784" y="14824"/>
                </a:lnTo>
                <a:lnTo>
                  <a:pt x="9229" y="15122"/>
                </a:lnTo>
                <a:lnTo>
                  <a:pt x="8832" y="15221"/>
                </a:lnTo>
                <a:lnTo>
                  <a:pt x="8614" y="15241"/>
                </a:lnTo>
                <a:lnTo>
                  <a:pt x="8316" y="15221"/>
                </a:lnTo>
                <a:lnTo>
                  <a:pt x="7780" y="15023"/>
                </a:lnTo>
                <a:lnTo>
                  <a:pt x="7522" y="14864"/>
                </a:lnTo>
                <a:lnTo>
                  <a:pt x="4287" y="12383"/>
                </a:lnTo>
                <a:lnTo>
                  <a:pt x="4009" y="12145"/>
                </a:lnTo>
                <a:lnTo>
                  <a:pt x="3652" y="11530"/>
                </a:lnTo>
                <a:lnTo>
                  <a:pt x="3593" y="11193"/>
                </a:lnTo>
                <a:lnTo>
                  <a:pt x="3553" y="10836"/>
                </a:lnTo>
                <a:lnTo>
                  <a:pt x="3732" y="10161"/>
                </a:lnTo>
                <a:lnTo>
                  <a:pt x="3930" y="9843"/>
                </a:lnTo>
                <a:lnTo>
                  <a:pt x="4049" y="9704"/>
                </a:lnTo>
                <a:lnTo>
                  <a:pt x="4327" y="9387"/>
                </a:lnTo>
                <a:lnTo>
                  <a:pt x="4883" y="9089"/>
                </a:lnTo>
                <a:lnTo>
                  <a:pt x="5280" y="8990"/>
                </a:lnTo>
                <a:lnTo>
                  <a:pt x="5796" y="8990"/>
                </a:lnTo>
                <a:lnTo>
                  <a:pt x="6331" y="9188"/>
                </a:lnTo>
                <a:lnTo>
                  <a:pt x="6589" y="9347"/>
                </a:lnTo>
                <a:lnTo>
                  <a:pt x="8276" y="10617"/>
                </a:lnTo>
                <a:lnTo>
                  <a:pt x="12186" y="5477"/>
                </a:lnTo>
                <a:lnTo>
                  <a:pt x="12464" y="5160"/>
                </a:lnTo>
                <a:lnTo>
                  <a:pt x="13019" y="4862"/>
                </a:lnTo>
                <a:lnTo>
                  <a:pt x="13416" y="4763"/>
                </a:lnTo>
                <a:close/>
                <a:moveTo>
                  <a:pt x="9229" y="0"/>
                </a:moveTo>
                <a:lnTo>
                  <a:pt x="8256" y="99"/>
                </a:lnTo>
                <a:lnTo>
                  <a:pt x="7304" y="298"/>
                </a:lnTo>
                <a:lnTo>
                  <a:pt x="6391" y="576"/>
                </a:lnTo>
                <a:lnTo>
                  <a:pt x="5101" y="1151"/>
                </a:lnTo>
                <a:lnTo>
                  <a:pt x="3553" y="2203"/>
                </a:lnTo>
                <a:lnTo>
                  <a:pt x="2223" y="3533"/>
                </a:lnTo>
                <a:lnTo>
                  <a:pt x="1172" y="5080"/>
                </a:lnTo>
                <a:lnTo>
                  <a:pt x="596" y="6370"/>
                </a:lnTo>
                <a:lnTo>
                  <a:pt x="318" y="7283"/>
                </a:lnTo>
                <a:lnTo>
                  <a:pt x="120" y="8236"/>
                </a:lnTo>
                <a:lnTo>
                  <a:pt x="21" y="9228"/>
                </a:lnTo>
                <a:lnTo>
                  <a:pt x="1" y="9724"/>
                </a:lnTo>
                <a:lnTo>
                  <a:pt x="21" y="10220"/>
                </a:lnTo>
                <a:lnTo>
                  <a:pt x="120" y="11213"/>
                </a:lnTo>
                <a:lnTo>
                  <a:pt x="318" y="12145"/>
                </a:lnTo>
                <a:lnTo>
                  <a:pt x="596" y="13058"/>
                </a:lnTo>
                <a:lnTo>
                  <a:pt x="1172" y="14368"/>
                </a:lnTo>
                <a:lnTo>
                  <a:pt x="2223" y="15916"/>
                </a:lnTo>
                <a:lnTo>
                  <a:pt x="3533" y="17226"/>
                </a:lnTo>
                <a:lnTo>
                  <a:pt x="5081" y="18277"/>
                </a:lnTo>
                <a:lnTo>
                  <a:pt x="6391" y="18853"/>
                </a:lnTo>
                <a:lnTo>
                  <a:pt x="7304" y="19151"/>
                </a:lnTo>
                <a:lnTo>
                  <a:pt x="8256" y="19349"/>
                </a:lnTo>
                <a:lnTo>
                  <a:pt x="9229" y="19448"/>
                </a:lnTo>
                <a:lnTo>
                  <a:pt x="10241" y="19448"/>
                </a:lnTo>
                <a:lnTo>
                  <a:pt x="11213" y="19349"/>
                </a:lnTo>
                <a:lnTo>
                  <a:pt x="12166" y="19151"/>
                </a:lnTo>
                <a:lnTo>
                  <a:pt x="13079" y="18873"/>
                </a:lnTo>
                <a:lnTo>
                  <a:pt x="14369" y="18297"/>
                </a:lnTo>
                <a:lnTo>
                  <a:pt x="15917" y="17245"/>
                </a:lnTo>
                <a:lnTo>
                  <a:pt x="17246" y="15916"/>
                </a:lnTo>
                <a:lnTo>
                  <a:pt x="18298" y="14368"/>
                </a:lnTo>
                <a:lnTo>
                  <a:pt x="18873" y="13078"/>
                </a:lnTo>
                <a:lnTo>
                  <a:pt x="19151" y="12165"/>
                </a:lnTo>
                <a:lnTo>
                  <a:pt x="19350" y="11213"/>
                </a:lnTo>
                <a:lnTo>
                  <a:pt x="19449" y="10220"/>
                </a:lnTo>
                <a:lnTo>
                  <a:pt x="19469" y="9724"/>
                </a:lnTo>
                <a:lnTo>
                  <a:pt x="19449" y="9228"/>
                </a:lnTo>
                <a:lnTo>
                  <a:pt x="19350" y="8236"/>
                </a:lnTo>
                <a:lnTo>
                  <a:pt x="19151" y="7283"/>
                </a:lnTo>
                <a:lnTo>
                  <a:pt x="18873" y="6370"/>
                </a:lnTo>
                <a:lnTo>
                  <a:pt x="18298" y="5080"/>
                </a:lnTo>
                <a:lnTo>
                  <a:pt x="17246" y="3533"/>
                </a:lnTo>
                <a:lnTo>
                  <a:pt x="15936" y="2203"/>
                </a:lnTo>
                <a:lnTo>
                  <a:pt x="14388" y="1151"/>
                </a:lnTo>
                <a:lnTo>
                  <a:pt x="13079" y="576"/>
                </a:lnTo>
                <a:lnTo>
                  <a:pt x="12166" y="298"/>
                </a:lnTo>
                <a:lnTo>
                  <a:pt x="11213" y="99"/>
                </a:lnTo>
                <a:lnTo>
                  <a:pt x="1024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3"/>
          <p:cNvSpPr/>
          <p:nvPr/>
        </p:nvSpPr>
        <p:spPr>
          <a:xfrm>
            <a:off x="11381600" y="5467400"/>
            <a:ext cx="1897613" cy="1899400"/>
          </a:xfrm>
          <a:custGeom>
            <a:avLst/>
            <a:gdLst/>
            <a:ahLst/>
            <a:cxnLst/>
            <a:rect l="l" t="t" r="r" b="b"/>
            <a:pathLst>
              <a:path w="21235" h="21255" extrusionOk="0">
                <a:moveTo>
                  <a:pt x="8316" y="0"/>
                </a:moveTo>
                <a:lnTo>
                  <a:pt x="7839" y="99"/>
                </a:lnTo>
                <a:lnTo>
                  <a:pt x="7383" y="298"/>
                </a:lnTo>
                <a:lnTo>
                  <a:pt x="6966" y="576"/>
                </a:lnTo>
                <a:lnTo>
                  <a:pt x="6629" y="913"/>
                </a:lnTo>
                <a:lnTo>
                  <a:pt x="6351" y="1330"/>
                </a:lnTo>
                <a:lnTo>
                  <a:pt x="6172" y="1766"/>
                </a:lnTo>
                <a:lnTo>
                  <a:pt x="6053" y="2263"/>
                </a:lnTo>
                <a:lnTo>
                  <a:pt x="6053" y="2521"/>
                </a:lnTo>
                <a:lnTo>
                  <a:pt x="6053" y="4049"/>
                </a:lnTo>
                <a:lnTo>
                  <a:pt x="2005" y="4049"/>
                </a:lnTo>
                <a:lnTo>
                  <a:pt x="1608" y="4068"/>
                </a:lnTo>
                <a:lnTo>
                  <a:pt x="874" y="4386"/>
                </a:lnTo>
                <a:lnTo>
                  <a:pt x="338" y="4922"/>
                </a:lnTo>
                <a:lnTo>
                  <a:pt x="20" y="5656"/>
                </a:lnTo>
                <a:lnTo>
                  <a:pt x="1" y="6073"/>
                </a:lnTo>
                <a:lnTo>
                  <a:pt x="1" y="9923"/>
                </a:lnTo>
                <a:lnTo>
                  <a:pt x="1787" y="9923"/>
                </a:lnTo>
                <a:lnTo>
                  <a:pt x="2322" y="10042"/>
                </a:lnTo>
                <a:lnTo>
                  <a:pt x="2819" y="10240"/>
                </a:lnTo>
                <a:lnTo>
                  <a:pt x="3255" y="10538"/>
                </a:lnTo>
                <a:lnTo>
                  <a:pt x="3632" y="10915"/>
                </a:lnTo>
                <a:lnTo>
                  <a:pt x="3910" y="11332"/>
                </a:lnTo>
                <a:lnTo>
                  <a:pt x="4128" y="11828"/>
                </a:lnTo>
                <a:lnTo>
                  <a:pt x="4228" y="12364"/>
                </a:lnTo>
                <a:lnTo>
                  <a:pt x="4247" y="12642"/>
                </a:lnTo>
                <a:lnTo>
                  <a:pt x="4228" y="12919"/>
                </a:lnTo>
                <a:lnTo>
                  <a:pt x="4128" y="13455"/>
                </a:lnTo>
                <a:lnTo>
                  <a:pt x="3910" y="13951"/>
                </a:lnTo>
                <a:lnTo>
                  <a:pt x="3632" y="14388"/>
                </a:lnTo>
                <a:lnTo>
                  <a:pt x="3255" y="14765"/>
                </a:lnTo>
                <a:lnTo>
                  <a:pt x="2819" y="15043"/>
                </a:lnTo>
                <a:lnTo>
                  <a:pt x="2322" y="15261"/>
                </a:lnTo>
                <a:lnTo>
                  <a:pt x="1787" y="15360"/>
                </a:lnTo>
                <a:lnTo>
                  <a:pt x="1509" y="15380"/>
                </a:lnTo>
                <a:lnTo>
                  <a:pt x="1" y="15380"/>
                </a:lnTo>
                <a:lnTo>
                  <a:pt x="1" y="19230"/>
                </a:lnTo>
                <a:lnTo>
                  <a:pt x="20" y="19627"/>
                </a:lnTo>
                <a:lnTo>
                  <a:pt x="338" y="20361"/>
                </a:lnTo>
                <a:lnTo>
                  <a:pt x="894" y="20917"/>
                </a:lnTo>
                <a:lnTo>
                  <a:pt x="1628" y="21234"/>
                </a:lnTo>
                <a:lnTo>
                  <a:pt x="2025" y="21254"/>
                </a:lnTo>
                <a:lnTo>
                  <a:pt x="5855" y="21254"/>
                </a:lnTo>
                <a:lnTo>
                  <a:pt x="5855" y="19746"/>
                </a:lnTo>
                <a:lnTo>
                  <a:pt x="5855" y="19468"/>
                </a:lnTo>
                <a:lnTo>
                  <a:pt x="5974" y="18932"/>
                </a:lnTo>
                <a:lnTo>
                  <a:pt x="6172" y="18436"/>
                </a:lnTo>
                <a:lnTo>
                  <a:pt x="6470" y="18000"/>
                </a:lnTo>
                <a:lnTo>
                  <a:pt x="6847" y="17623"/>
                </a:lnTo>
                <a:lnTo>
                  <a:pt x="7284" y="17345"/>
                </a:lnTo>
                <a:lnTo>
                  <a:pt x="7760" y="17127"/>
                </a:lnTo>
                <a:lnTo>
                  <a:pt x="8296" y="17027"/>
                </a:lnTo>
                <a:lnTo>
                  <a:pt x="8593" y="17007"/>
                </a:lnTo>
                <a:lnTo>
                  <a:pt x="8871" y="17027"/>
                </a:lnTo>
                <a:lnTo>
                  <a:pt x="9407" y="17127"/>
                </a:lnTo>
                <a:lnTo>
                  <a:pt x="9883" y="17345"/>
                </a:lnTo>
                <a:lnTo>
                  <a:pt x="10320" y="17623"/>
                </a:lnTo>
                <a:lnTo>
                  <a:pt x="10697" y="18000"/>
                </a:lnTo>
                <a:lnTo>
                  <a:pt x="10995" y="18436"/>
                </a:lnTo>
                <a:lnTo>
                  <a:pt x="11193" y="18932"/>
                </a:lnTo>
                <a:lnTo>
                  <a:pt x="11312" y="19468"/>
                </a:lnTo>
                <a:lnTo>
                  <a:pt x="11312" y="19746"/>
                </a:lnTo>
                <a:lnTo>
                  <a:pt x="11312" y="21254"/>
                </a:lnTo>
                <a:lnTo>
                  <a:pt x="15162" y="21254"/>
                </a:lnTo>
                <a:lnTo>
                  <a:pt x="15579" y="21234"/>
                </a:lnTo>
                <a:lnTo>
                  <a:pt x="16293" y="20917"/>
                </a:lnTo>
                <a:lnTo>
                  <a:pt x="16849" y="20361"/>
                </a:lnTo>
                <a:lnTo>
                  <a:pt x="17167" y="19627"/>
                </a:lnTo>
                <a:lnTo>
                  <a:pt x="17186" y="19230"/>
                </a:lnTo>
                <a:lnTo>
                  <a:pt x="17186" y="15182"/>
                </a:lnTo>
                <a:lnTo>
                  <a:pt x="18714" y="15182"/>
                </a:lnTo>
                <a:lnTo>
                  <a:pt x="18972" y="15162"/>
                </a:lnTo>
                <a:lnTo>
                  <a:pt x="19449" y="15063"/>
                </a:lnTo>
                <a:lnTo>
                  <a:pt x="19905" y="14864"/>
                </a:lnTo>
                <a:lnTo>
                  <a:pt x="20322" y="14606"/>
                </a:lnTo>
                <a:lnTo>
                  <a:pt x="20659" y="14249"/>
                </a:lnTo>
                <a:lnTo>
                  <a:pt x="20937" y="13852"/>
                </a:lnTo>
                <a:lnTo>
                  <a:pt x="21116" y="13396"/>
                </a:lnTo>
                <a:lnTo>
                  <a:pt x="21235" y="12900"/>
                </a:lnTo>
                <a:lnTo>
                  <a:pt x="21235" y="12642"/>
                </a:lnTo>
                <a:lnTo>
                  <a:pt x="21235" y="12384"/>
                </a:lnTo>
                <a:lnTo>
                  <a:pt x="21116" y="11887"/>
                </a:lnTo>
                <a:lnTo>
                  <a:pt x="20937" y="11431"/>
                </a:lnTo>
                <a:lnTo>
                  <a:pt x="20659" y="11034"/>
                </a:lnTo>
                <a:lnTo>
                  <a:pt x="20322" y="10677"/>
                </a:lnTo>
                <a:lnTo>
                  <a:pt x="19905" y="10419"/>
                </a:lnTo>
                <a:lnTo>
                  <a:pt x="19449" y="10220"/>
                </a:lnTo>
                <a:lnTo>
                  <a:pt x="18972" y="10121"/>
                </a:lnTo>
                <a:lnTo>
                  <a:pt x="17186" y="10121"/>
                </a:lnTo>
                <a:lnTo>
                  <a:pt x="17186" y="6073"/>
                </a:lnTo>
                <a:lnTo>
                  <a:pt x="17167" y="5656"/>
                </a:lnTo>
                <a:lnTo>
                  <a:pt x="16849" y="4922"/>
                </a:lnTo>
                <a:lnTo>
                  <a:pt x="16293" y="4386"/>
                </a:lnTo>
                <a:lnTo>
                  <a:pt x="15579" y="4068"/>
                </a:lnTo>
                <a:lnTo>
                  <a:pt x="15162" y="4049"/>
                </a:lnTo>
                <a:lnTo>
                  <a:pt x="11114" y="4049"/>
                </a:lnTo>
                <a:lnTo>
                  <a:pt x="11114" y="2521"/>
                </a:lnTo>
                <a:lnTo>
                  <a:pt x="11114" y="2263"/>
                </a:lnTo>
                <a:lnTo>
                  <a:pt x="10995" y="1766"/>
                </a:lnTo>
                <a:lnTo>
                  <a:pt x="10816" y="1330"/>
                </a:lnTo>
                <a:lnTo>
                  <a:pt x="10538" y="913"/>
                </a:lnTo>
                <a:lnTo>
                  <a:pt x="10201" y="576"/>
                </a:lnTo>
                <a:lnTo>
                  <a:pt x="9784" y="298"/>
                </a:lnTo>
                <a:lnTo>
                  <a:pt x="9328" y="99"/>
                </a:lnTo>
                <a:lnTo>
                  <a:pt x="885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63"/>
          <p:cNvGrpSpPr/>
          <p:nvPr/>
        </p:nvGrpSpPr>
        <p:grpSpPr>
          <a:xfrm>
            <a:off x="4839763" y="5728074"/>
            <a:ext cx="2990099" cy="1638742"/>
            <a:chOff x="2861063" y="5800049"/>
            <a:chExt cx="2990099" cy="1638742"/>
          </a:xfrm>
        </p:grpSpPr>
        <p:sp>
          <p:nvSpPr>
            <p:cNvPr id="429" name="Google Shape;429;p63"/>
            <p:cNvSpPr/>
            <p:nvPr/>
          </p:nvSpPr>
          <p:spPr>
            <a:xfrm>
              <a:off x="4006704" y="5800049"/>
              <a:ext cx="700602" cy="700602"/>
            </a:xfrm>
            <a:custGeom>
              <a:avLst/>
              <a:gdLst/>
              <a:ahLst/>
              <a:cxnLst/>
              <a:rect l="l" t="t" r="r" b="b"/>
              <a:pathLst>
                <a:path w="7840" h="7840" extrusionOk="0">
                  <a:moveTo>
                    <a:pt x="3930" y="0"/>
                  </a:moveTo>
                  <a:lnTo>
                    <a:pt x="3513" y="20"/>
                  </a:lnTo>
                  <a:lnTo>
                    <a:pt x="2759" y="179"/>
                  </a:lnTo>
                  <a:lnTo>
                    <a:pt x="2045" y="477"/>
                  </a:lnTo>
                  <a:lnTo>
                    <a:pt x="1429" y="894"/>
                  </a:lnTo>
                  <a:lnTo>
                    <a:pt x="894" y="1429"/>
                  </a:lnTo>
                  <a:lnTo>
                    <a:pt x="477" y="2064"/>
                  </a:lnTo>
                  <a:lnTo>
                    <a:pt x="179" y="2759"/>
                  </a:lnTo>
                  <a:lnTo>
                    <a:pt x="20" y="3533"/>
                  </a:lnTo>
                  <a:lnTo>
                    <a:pt x="1" y="3930"/>
                  </a:lnTo>
                  <a:lnTo>
                    <a:pt x="20" y="4327"/>
                  </a:lnTo>
                  <a:lnTo>
                    <a:pt x="179" y="5081"/>
                  </a:lnTo>
                  <a:lnTo>
                    <a:pt x="477" y="5795"/>
                  </a:lnTo>
                  <a:lnTo>
                    <a:pt x="894" y="6410"/>
                  </a:lnTo>
                  <a:lnTo>
                    <a:pt x="1429" y="6946"/>
                  </a:lnTo>
                  <a:lnTo>
                    <a:pt x="2045" y="7383"/>
                  </a:lnTo>
                  <a:lnTo>
                    <a:pt x="2759" y="7681"/>
                  </a:lnTo>
                  <a:lnTo>
                    <a:pt x="3513" y="7839"/>
                  </a:lnTo>
                  <a:lnTo>
                    <a:pt x="4327" y="7839"/>
                  </a:lnTo>
                  <a:lnTo>
                    <a:pt x="5101" y="7681"/>
                  </a:lnTo>
                  <a:lnTo>
                    <a:pt x="5795" y="7383"/>
                  </a:lnTo>
                  <a:lnTo>
                    <a:pt x="6430" y="6946"/>
                  </a:lnTo>
                  <a:lnTo>
                    <a:pt x="6966" y="6410"/>
                  </a:lnTo>
                  <a:lnTo>
                    <a:pt x="7383" y="5795"/>
                  </a:lnTo>
                  <a:lnTo>
                    <a:pt x="7681" y="5081"/>
                  </a:lnTo>
                  <a:lnTo>
                    <a:pt x="7839" y="4327"/>
                  </a:lnTo>
                  <a:lnTo>
                    <a:pt x="7839" y="3930"/>
                  </a:lnTo>
                  <a:lnTo>
                    <a:pt x="7839" y="3533"/>
                  </a:lnTo>
                  <a:lnTo>
                    <a:pt x="7681" y="2759"/>
                  </a:lnTo>
                  <a:lnTo>
                    <a:pt x="7383" y="2064"/>
                  </a:lnTo>
                  <a:lnTo>
                    <a:pt x="6966" y="1429"/>
                  </a:lnTo>
                  <a:lnTo>
                    <a:pt x="6430" y="894"/>
                  </a:lnTo>
                  <a:lnTo>
                    <a:pt x="5795" y="477"/>
                  </a:lnTo>
                  <a:lnTo>
                    <a:pt x="5101" y="179"/>
                  </a:lnTo>
                  <a:lnTo>
                    <a:pt x="4327" y="20"/>
                  </a:lnTo>
                  <a:lnTo>
                    <a:pt x="393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3"/>
            <p:cNvSpPr/>
            <p:nvPr/>
          </p:nvSpPr>
          <p:spPr>
            <a:xfrm>
              <a:off x="3809836" y="6736401"/>
              <a:ext cx="1097818" cy="702389"/>
            </a:xfrm>
            <a:custGeom>
              <a:avLst/>
              <a:gdLst/>
              <a:ahLst/>
              <a:cxnLst/>
              <a:rect l="l" t="t" r="r" b="b"/>
              <a:pathLst>
                <a:path w="12285" h="7860" extrusionOk="0">
                  <a:moveTo>
                    <a:pt x="5736" y="1"/>
                  </a:moveTo>
                  <a:lnTo>
                    <a:pt x="4803" y="159"/>
                  </a:lnTo>
                  <a:lnTo>
                    <a:pt x="3811" y="437"/>
                  </a:lnTo>
                  <a:lnTo>
                    <a:pt x="2779" y="874"/>
                  </a:lnTo>
                  <a:lnTo>
                    <a:pt x="1826" y="1449"/>
                  </a:lnTo>
                  <a:lnTo>
                    <a:pt x="1013" y="2164"/>
                  </a:lnTo>
                  <a:lnTo>
                    <a:pt x="378" y="3017"/>
                  </a:lnTo>
                  <a:lnTo>
                    <a:pt x="40" y="4029"/>
                  </a:lnTo>
                  <a:lnTo>
                    <a:pt x="1" y="4585"/>
                  </a:lnTo>
                  <a:lnTo>
                    <a:pt x="1" y="7859"/>
                  </a:lnTo>
                  <a:lnTo>
                    <a:pt x="12285" y="7859"/>
                  </a:lnTo>
                  <a:lnTo>
                    <a:pt x="12285" y="4585"/>
                  </a:lnTo>
                  <a:lnTo>
                    <a:pt x="12245" y="4029"/>
                  </a:lnTo>
                  <a:lnTo>
                    <a:pt x="11888" y="3017"/>
                  </a:lnTo>
                  <a:lnTo>
                    <a:pt x="11253" y="2164"/>
                  </a:lnTo>
                  <a:lnTo>
                    <a:pt x="10439" y="1449"/>
                  </a:lnTo>
                  <a:lnTo>
                    <a:pt x="9467" y="874"/>
                  </a:lnTo>
                  <a:lnTo>
                    <a:pt x="8455" y="437"/>
                  </a:lnTo>
                  <a:lnTo>
                    <a:pt x="7443" y="159"/>
                  </a:lnTo>
                  <a:lnTo>
                    <a:pt x="653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3"/>
            <p:cNvSpPr/>
            <p:nvPr/>
          </p:nvSpPr>
          <p:spPr>
            <a:xfrm>
              <a:off x="5008739" y="5906481"/>
              <a:ext cx="654402" cy="656189"/>
            </a:xfrm>
            <a:custGeom>
              <a:avLst/>
              <a:gdLst/>
              <a:ahLst/>
              <a:cxnLst/>
              <a:rect l="l" t="t" r="r" b="b"/>
              <a:pathLst>
                <a:path w="7323" h="7343" extrusionOk="0">
                  <a:moveTo>
                    <a:pt x="3671" y="0"/>
                  </a:moveTo>
                  <a:lnTo>
                    <a:pt x="3294" y="20"/>
                  </a:lnTo>
                  <a:lnTo>
                    <a:pt x="2580" y="159"/>
                  </a:lnTo>
                  <a:lnTo>
                    <a:pt x="1925" y="437"/>
                  </a:lnTo>
                  <a:lnTo>
                    <a:pt x="1349" y="834"/>
                  </a:lnTo>
                  <a:lnTo>
                    <a:pt x="853" y="1330"/>
                  </a:lnTo>
                  <a:lnTo>
                    <a:pt x="456" y="1925"/>
                  </a:lnTo>
                  <a:lnTo>
                    <a:pt x="159" y="2580"/>
                  </a:lnTo>
                  <a:lnTo>
                    <a:pt x="20" y="3294"/>
                  </a:lnTo>
                  <a:lnTo>
                    <a:pt x="0" y="3672"/>
                  </a:lnTo>
                  <a:lnTo>
                    <a:pt x="20" y="4049"/>
                  </a:lnTo>
                  <a:lnTo>
                    <a:pt x="159" y="4783"/>
                  </a:lnTo>
                  <a:lnTo>
                    <a:pt x="437" y="5438"/>
                  </a:lnTo>
                  <a:lnTo>
                    <a:pt x="833" y="6013"/>
                  </a:lnTo>
                  <a:lnTo>
                    <a:pt x="1330" y="6509"/>
                  </a:lnTo>
                  <a:lnTo>
                    <a:pt x="1925" y="6906"/>
                  </a:lnTo>
                  <a:lnTo>
                    <a:pt x="2580" y="7184"/>
                  </a:lnTo>
                  <a:lnTo>
                    <a:pt x="3294" y="7343"/>
                  </a:lnTo>
                  <a:lnTo>
                    <a:pt x="4048" y="7343"/>
                  </a:lnTo>
                  <a:lnTo>
                    <a:pt x="4763" y="7184"/>
                  </a:lnTo>
                  <a:lnTo>
                    <a:pt x="5418" y="6906"/>
                  </a:lnTo>
                  <a:lnTo>
                    <a:pt x="6013" y="6509"/>
                  </a:lnTo>
                  <a:lnTo>
                    <a:pt x="6509" y="6013"/>
                  </a:lnTo>
                  <a:lnTo>
                    <a:pt x="6886" y="5438"/>
                  </a:lnTo>
                  <a:lnTo>
                    <a:pt x="7164" y="4783"/>
                  </a:lnTo>
                  <a:lnTo>
                    <a:pt x="7303" y="4049"/>
                  </a:lnTo>
                  <a:lnTo>
                    <a:pt x="7323" y="3672"/>
                  </a:lnTo>
                  <a:lnTo>
                    <a:pt x="7303" y="3294"/>
                  </a:lnTo>
                  <a:lnTo>
                    <a:pt x="7164" y="2580"/>
                  </a:lnTo>
                  <a:lnTo>
                    <a:pt x="6886" y="1925"/>
                  </a:lnTo>
                  <a:lnTo>
                    <a:pt x="6489" y="1330"/>
                  </a:lnTo>
                  <a:lnTo>
                    <a:pt x="5993" y="834"/>
                  </a:lnTo>
                  <a:lnTo>
                    <a:pt x="5418" y="437"/>
                  </a:lnTo>
                  <a:lnTo>
                    <a:pt x="4763" y="159"/>
                  </a:lnTo>
                  <a:lnTo>
                    <a:pt x="4048" y="20"/>
                  </a:lnTo>
                  <a:lnTo>
                    <a:pt x="367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3"/>
            <p:cNvSpPr/>
            <p:nvPr/>
          </p:nvSpPr>
          <p:spPr>
            <a:xfrm>
              <a:off x="5138138" y="6782513"/>
              <a:ext cx="713023" cy="656278"/>
            </a:xfrm>
            <a:custGeom>
              <a:avLst/>
              <a:gdLst/>
              <a:ahLst/>
              <a:cxnLst/>
              <a:rect l="l" t="t" r="r" b="b"/>
              <a:pathLst>
                <a:path w="7979" h="7344" extrusionOk="0">
                  <a:moveTo>
                    <a:pt x="2223" y="1"/>
                  </a:moveTo>
                  <a:lnTo>
                    <a:pt x="1747" y="20"/>
                  </a:lnTo>
                  <a:lnTo>
                    <a:pt x="616" y="239"/>
                  </a:lnTo>
                  <a:lnTo>
                    <a:pt x="1" y="457"/>
                  </a:lnTo>
                  <a:lnTo>
                    <a:pt x="239" y="834"/>
                  </a:lnTo>
                  <a:lnTo>
                    <a:pt x="616" y="1687"/>
                  </a:lnTo>
                  <a:lnTo>
                    <a:pt x="874" y="2600"/>
                  </a:lnTo>
                  <a:lnTo>
                    <a:pt x="1033" y="3553"/>
                  </a:lnTo>
                  <a:lnTo>
                    <a:pt x="1033" y="4069"/>
                  </a:lnTo>
                  <a:lnTo>
                    <a:pt x="1033" y="7343"/>
                  </a:lnTo>
                  <a:lnTo>
                    <a:pt x="7978" y="7343"/>
                  </a:lnTo>
                  <a:lnTo>
                    <a:pt x="7978" y="4267"/>
                  </a:lnTo>
                  <a:lnTo>
                    <a:pt x="7959" y="4267"/>
                  </a:lnTo>
                  <a:lnTo>
                    <a:pt x="7919" y="3751"/>
                  </a:lnTo>
                  <a:lnTo>
                    <a:pt x="7601" y="2799"/>
                  </a:lnTo>
                  <a:lnTo>
                    <a:pt x="7026" y="2005"/>
                  </a:lnTo>
                  <a:lnTo>
                    <a:pt x="6252" y="1350"/>
                  </a:lnTo>
                  <a:lnTo>
                    <a:pt x="5359" y="814"/>
                  </a:lnTo>
                  <a:lnTo>
                    <a:pt x="4406" y="417"/>
                  </a:lnTo>
                  <a:lnTo>
                    <a:pt x="3454" y="140"/>
                  </a:lnTo>
                  <a:lnTo>
                    <a:pt x="2600" y="20"/>
                  </a:lnTo>
                  <a:lnTo>
                    <a:pt x="222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3"/>
            <p:cNvSpPr/>
            <p:nvPr/>
          </p:nvSpPr>
          <p:spPr>
            <a:xfrm>
              <a:off x="3049084" y="5906481"/>
              <a:ext cx="654402" cy="656189"/>
            </a:xfrm>
            <a:custGeom>
              <a:avLst/>
              <a:gdLst/>
              <a:ahLst/>
              <a:cxnLst/>
              <a:rect l="l" t="t" r="r" b="b"/>
              <a:pathLst>
                <a:path w="7323" h="7343" extrusionOk="0">
                  <a:moveTo>
                    <a:pt x="3652" y="0"/>
                  </a:moveTo>
                  <a:lnTo>
                    <a:pt x="3275" y="20"/>
                  </a:lnTo>
                  <a:lnTo>
                    <a:pt x="2560" y="159"/>
                  </a:lnTo>
                  <a:lnTo>
                    <a:pt x="1905" y="437"/>
                  </a:lnTo>
                  <a:lnTo>
                    <a:pt x="1330" y="834"/>
                  </a:lnTo>
                  <a:lnTo>
                    <a:pt x="834" y="1330"/>
                  </a:lnTo>
                  <a:lnTo>
                    <a:pt x="437" y="1925"/>
                  </a:lnTo>
                  <a:lnTo>
                    <a:pt x="159" y="2580"/>
                  </a:lnTo>
                  <a:lnTo>
                    <a:pt x="20" y="3294"/>
                  </a:lnTo>
                  <a:lnTo>
                    <a:pt x="0" y="3672"/>
                  </a:lnTo>
                  <a:lnTo>
                    <a:pt x="20" y="4049"/>
                  </a:lnTo>
                  <a:lnTo>
                    <a:pt x="159" y="4783"/>
                  </a:lnTo>
                  <a:lnTo>
                    <a:pt x="437" y="5438"/>
                  </a:lnTo>
                  <a:lnTo>
                    <a:pt x="834" y="6013"/>
                  </a:lnTo>
                  <a:lnTo>
                    <a:pt x="1330" y="6509"/>
                  </a:lnTo>
                  <a:lnTo>
                    <a:pt x="1905" y="6906"/>
                  </a:lnTo>
                  <a:lnTo>
                    <a:pt x="2560" y="7184"/>
                  </a:lnTo>
                  <a:lnTo>
                    <a:pt x="3275" y="7343"/>
                  </a:lnTo>
                  <a:lnTo>
                    <a:pt x="4029" y="7343"/>
                  </a:lnTo>
                  <a:lnTo>
                    <a:pt x="4743" y="7184"/>
                  </a:lnTo>
                  <a:lnTo>
                    <a:pt x="5398" y="6906"/>
                  </a:lnTo>
                  <a:lnTo>
                    <a:pt x="5993" y="6509"/>
                  </a:lnTo>
                  <a:lnTo>
                    <a:pt x="6489" y="6013"/>
                  </a:lnTo>
                  <a:lnTo>
                    <a:pt x="6886" y="5438"/>
                  </a:lnTo>
                  <a:lnTo>
                    <a:pt x="7164" y="4783"/>
                  </a:lnTo>
                  <a:lnTo>
                    <a:pt x="7303" y="4049"/>
                  </a:lnTo>
                  <a:lnTo>
                    <a:pt x="7323" y="3672"/>
                  </a:lnTo>
                  <a:lnTo>
                    <a:pt x="7303" y="3294"/>
                  </a:lnTo>
                  <a:lnTo>
                    <a:pt x="7164" y="2580"/>
                  </a:lnTo>
                  <a:lnTo>
                    <a:pt x="6886" y="1925"/>
                  </a:lnTo>
                  <a:lnTo>
                    <a:pt x="6489" y="1330"/>
                  </a:lnTo>
                  <a:lnTo>
                    <a:pt x="5993" y="834"/>
                  </a:lnTo>
                  <a:lnTo>
                    <a:pt x="5398" y="437"/>
                  </a:lnTo>
                  <a:lnTo>
                    <a:pt x="4743" y="159"/>
                  </a:lnTo>
                  <a:lnTo>
                    <a:pt x="4029" y="20"/>
                  </a:lnTo>
                  <a:lnTo>
                    <a:pt x="36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3"/>
            <p:cNvSpPr/>
            <p:nvPr/>
          </p:nvSpPr>
          <p:spPr>
            <a:xfrm>
              <a:off x="2861063" y="6782513"/>
              <a:ext cx="714811" cy="656278"/>
            </a:xfrm>
            <a:custGeom>
              <a:avLst/>
              <a:gdLst/>
              <a:ahLst/>
              <a:cxnLst/>
              <a:rect l="l" t="t" r="r" b="b"/>
              <a:pathLst>
                <a:path w="7999" h="7344" extrusionOk="0">
                  <a:moveTo>
                    <a:pt x="5756" y="1"/>
                  </a:moveTo>
                  <a:lnTo>
                    <a:pt x="5379" y="20"/>
                  </a:lnTo>
                  <a:lnTo>
                    <a:pt x="4525" y="140"/>
                  </a:lnTo>
                  <a:lnTo>
                    <a:pt x="3573" y="417"/>
                  </a:lnTo>
                  <a:lnTo>
                    <a:pt x="2620" y="814"/>
                  </a:lnTo>
                  <a:lnTo>
                    <a:pt x="1727" y="1350"/>
                  </a:lnTo>
                  <a:lnTo>
                    <a:pt x="953" y="2005"/>
                  </a:lnTo>
                  <a:lnTo>
                    <a:pt x="378" y="2799"/>
                  </a:lnTo>
                  <a:lnTo>
                    <a:pt x="60" y="3751"/>
                  </a:lnTo>
                  <a:lnTo>
                    <a:pt x="20" y="4267"/>
                  </a:lnTo>
                  <a:lnTo>
                    <a:pt x="1" y="7343"/>
                  </a:lnTo>
                  <a:lnTo>
                    <a:pt x="6946" y="7343"/>
                  </a:lnTo>
                  <a:lnTo>
                    <a:pt x="6946" y="4069"/>
                  </a:lnTo>
                  <a:lnTo>
                    <a:pt x="6966" y="3553"/>
                  </a:lnTo>
                  <a:lnTo>
                    <a:pt x="7105" y="2600"/>
                  </a:lnTo>
                  <a:lnTo>
                    <a:pt x="7363" y="1687"/>
                  </a:lnTo>
                  <a:lnTo>
                    <a:pt x="7760" y="834"/>
                  </a:lnTo>
                  <a:lnTo>
                    <a:pt x="7998" y="457"/>
                  </a:lnTo>
                  <a:lnTo>
                    <a:pt x="7383" y="239"/>
                  </a:lnTo>
                  <a:lnTo>
                    <a:pt x="6252" y="20"/>
                  </a:lnTo>
                  <a:lnTo>
                    <a:pt x="575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63"/>
          <p:cNvSpPr txBox="1"/>
          <p:nvPr/>
        </p:nvSpPr>
        <p:spPr>
          <a:xfrm>
            <a:off x="4563550" y="7742500"/>
            <a:ext cx="3733500" cy="11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a:ea typeface="Roboto"/>
                <a:cs typeface="Roboto"/>
                <a:sym typeface="Roboto"/>
              </a:rPr>
              <a:t>Democratize Development</a:t>
            </a:r>
            <a:endParaRPr sz="3600">
              <a:latin typeface="Roboto"/>
              <a:ea typeface="Roboto"/>
              <a:cs typeface="Roboto"/>
              <a:sym typeface="Roboto"/>
            </a:endParaRPr>
          </a:p>
        </p:txBody>
      </p:sp>
      <p:sp>
        <p:nvSpPr>
          <p:cNvPr id="436" name="Google Shape;436;p63"/>
          <p:cNvSpPr txBox="1"/>
          <p:nvPr/>
        </p:nvSpPr>
        <p:spPr>
          <a:xfrm>
            <a:off x="10325254" y="7742500"/>
            <a:ext cx="3733500" cy="11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a:ea typeface="Roboto"/>
                <a:cs typeface="Roboto"/>
                <a:sym typeface="Roboto"/>
              </a:rPr>
              <a:t>Solve Hard Problems</a:t>
            </a:r>
            <a:endParaRPr sz="3600">
              <a:latin typeface="Roboto"/>
              <a:ea typeface="Roboto"/>
              <a:cs typeface="Roboto"/>
              <a:sym typeface="Roboto"/>
            </a:endParaRPr>
          </a:p>
        </p:txBody>
      </p:sp>
      <p:sp>
        <p:nvSpPr>
          <p:cNvPr id="437" name="Google Shape;437;p63"/>
          <p:cNvSpPr txBox="1"/>
          <p:nvPr/>
        </p:nvSpPr>
        <p:spPr>
          <a:xfrm>
            <a:off x="16242592" y="7742500"/>
            <a:ext cx="3733500" cy="111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a:ea typeface="Roboto"/>
                <a:cs typeface="Roboto"/>
                <a:sym typeface="Roboto"/>
              </a:rPr>
              <a:t>Enable </a:t>
            </a:r>
            <a:endParaRPr sz="3600">
              <a:latin typeface="Roboto"/>
              <a:ea typeface="Roboto"/>
              <a:cs typeface="Roboto"/>
              <a:sym typeface="Roboto"/>
            </a:endParaRPr>
          </a:p>
          <a:p>
            <a:pPr marL="0" lvl="0" indent="0" algn="ctr" rtl="0">
              <a:spcBef>
                <a:spcPts val="0"/>
              </a:spcBef>
              <a:spcAft>
                <a:spcPts val="0"/>
              </a:spcAft>
              <a:buNone/>
            </a:pPr>
            <a:r>
              <a:rPr lang="en" sz="3600">
                <a:latin typeface="Roboto"/>
                <a:ea typeface="Roboto"/>
                <a:cs typeface="Roboto"/>
                <a:sym typeface="Roboto"/>
              </a:rPr>
              <a:t>Success</a:t>
            </a:r>
            <a:endParaRPr sz="3600">
              <a:latin typeface="Roboto"/>
              <a:ea typeface="Roboto"/>
              <a:cs typeface="Roboto"/>
              <a:sym typeface="Roboto"/>
            </a:endParaRPr>
          </a:p>
        </p:txBody>
      </p:sp>
      <p:sp>
        <p:nvSpPr>
          <p:cNvPr id="438" name="Google Shape;438;p6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75</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442"/>
        <p:cNvGrpSpPr/>
        <p:nvPr/>
      </p:nvGrpSpPr>
      <p:grpSpPr>
        <a:xfrm>
          <a:off x="0" y="0"/>
          <a:ext cx="0" cy="0"/>
          <a:chOff x="0" y="0"/>
          <a:chExt cx="0" cy="0"/>
        </a:xfrm>
      </p:grpSpPr>
      <p:sp>
        <p:nvSpPr>
          <p:cNvPr id="443" name="Google Shape;443;p64"/>
          <p:cNvSpPr txBox="1"/>
          <p:nvPr/>
        </p:nvSpPr>
        <p:spPr>
          <a:xfrm>
            <a:off x="1268711" y="1273641"/>
            <a:ext cx="19099800" cy="100746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rgbClr val="FFFFFF"/>
              </a:buClr>
              <a:buFont typeface="Arial"/>
              <a:buNone/>
            </a:pPr>
            <a:r>
              <a:rPr lang="en" sz="9900">
                <a:solidFill>
                  <a:srgbClr val="FFFFFF"/>
                </a:solidFill>
                <a:latin typeface="Roboto"/>
                <a:ea typeface="Roboto"/>
                <a:cs typeface="Roboto"/>
                <a:sym typeface="Roboto"/>
              </a:rPr>
              <a:t>Resources</a:t>
            </a:r>
            <a:endParaRPr sz="1300"/>
          </a:p>
          <a:p>
            <a:pPr marL="0" marR="0" lvl="0" indent="0" algn="l" rtl="0">
              <a:lnSpc>
                <a:spcPct val="90000"/>
              </a:lnSpc>
              <a:spcBef>
                <a:spcPts val="0"/>
              </a:spcBef>
              <a:spcAft>
                <a:spcPts val="0"/>
              </a:spcAft>
              <a:buClr>
                <a:srgbClr val="FFFFFF"/>
              </a:buClr>
              <a:buFont typeface="Arial"/>
              <a:buNone/>
            </a:pPr>
            <a:endParaRPr sz="9900">
              <a:solidFill>
                <a:srgbClr val="FFFFFF"/>
              </a:solidFill>
              <a:latin typeface="Roboto"/>
              <a:ea typeface="Roboto"/>
              <a:cs typeface="Roboto"/>
              <a:sym typeface="Roboto"/>
            </a:endParaRPr>
          </a:p>
        </p:txBody>
      </p:sp>
      <p:sp>
        <p:nvSpPr>
          <p:cNvPr id="444" name="Google Shape;444;p64"/>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448"/>
        <p:cNvGrpSpPr/>
        <p:nvPr/>
      </p:nvGrpSpPr>
      <p:grpSpPr>
        <a:xfrm>
          <a:off x="0" y="0"/>
          <a:ext cx="0" cy="0"/>
          <a:chOff x="0" y="0"/>
          <a:chExt cx="0" cy="0"/>
        </a:xfrm>
      </p:grpSpPr>
      <p:pic>
        <p:nvPicPr>
          <p:cNvPr id="449" name="Google Shape;449;p65"/>
          <p:cNvPicPr preferRelativeResize="0"/>
          <p:nvPr/>
        </p:nvPicPr>
        <p:blipFill rotWithShape="1">
          <a:blip r:embed="rId3">
            <a:alphaModFix/>
          </a:blip>
          <a:srcRect/>
          <a:stretch/>
        </p:blipFill>
        <p:spPr>
          <a:xfrm>
            <a:off x="1732475" y="9885488"/>
            <a:ext cx="1986300" cy="714900"/>
          </a:xfrm>
          <a:prstGeom prst="rect">
            <a:avLst/>
          </a:prstGeom>
          <a:noFill/>
          <a:ln>
            <a:noFill/>
          </a:ln>
        </p:spPr>
      </p:pic>
      <p:pic>
        <p:nvPicPr>
          <p:cNvPr id="450" name="Google Shape;450;p65" descr="Wii_logo_TM.png"/>
          <p:cNvPicPr preferRelativeResize="0"/>
          <p:nvPr/>
        </p:nvPicPr>
        <p:blipFill rotWithShape="1">
          <a:blip r:embed="rId4">
            <a:alphaModFix/>
          </a:blip>
          <a:srcRect/>
          <a:stretch/>
        </p:blipFill>
        <p:spPr>
          <a:xfrm>
            <a:off x="5659161" y="8169405"/>
            <a:ext cx="1203300" cy="382800"/>
          </a:xfrm>
          <a:prstGeom prst="rect">
            <a:avLst/>
          </a:prstGeom>
          <a:noFill/>
          <a:ln>
            <a:noFill/>
          </a:ln>
        </p:spPr>
      </p:pic>
      <p:pic>
        <p:nvPicPr>
          <p:cNvPr id="451" name="Google Shape;451;p65" descr="Platform_logos_HoloLens.png"/>
          <p:cNvPicPr preferRelativeResize="0"/>
          <p:nvPr/>
        </p:nvPicPr>
        <p:blipFill rotWithShape="1">
          <a:blip r:embed="rId5">
            <a:alphaModFix/>
          </a:blip>
          <a:srcRect/>
          <a:stretch/>
        </p:blipFill>
        <p:spPr>
          <a:xfrm>
            <a:off x="17500864" y="4342404"/>
            <a:ext cx="923400" cy="925500"/>
          </a:xfrm>
          <a:prstGeom prst="rect">
            <a:avLst/>
          </a:prstGeom>
          <a:noFill/>
          <a:ln>
            <a:noFill/>
          </a:ln>
        </p:spPr>
      </p:pic>
      <p:pic>
        <p:nvPicPr>
          <p:cNvPr id="452" name="Google Shape;452;p65" descr="Platform_logos_Windows_slanted.png"/>
          <p:cNvPicPr preferRelativeResize="0"/>
          <p:nvPr/>
        </p:nvPicPr>
        <p:blipFill rotWithShape="1">
          <a:blip r:embed="rId6">
            <a:alphaModFix/>
          </a:blip>
          <a:srcRect/>
          <a:stretch/>
        </p:blipFill>
        <p:spPr>
          <a:xfrm>
            <a:off x="2269925" y="4348404"/>
            <a:ext cx="911400" cy="913500"/>
          </a:xfrm>
          <a:prstGeom prst="rect">
            <a:avLst/>
          </a:prstGeom>
          <a:noFill/>
          <a:ln>
            <a:noFill/>
          </a:ln>
        </p:spPr>
      </p:pic>
      <p:pic>
        <p:nvPicPr>
          <p:cNvPr id="453" name="Google Shape;453;p65" descr="Platform_logos_tvOS.png"/>
          <p:cNvPicPr preferRelativeResize="0"/>
          <p:nvPr/>
        </p:nvPicPr>
        <p:blipFill rotWithShape="1">
          <a:blip r:embed="rId7">
            <a:alphaModFix/>
          </a:blip>
          <a:srcRect/>
          <a:stretch/>
        </p:blipFill>
        <p:spPr>
          <a:xfrm>
            <a:off x="5511861" y="4054554"/>
            <a:ext cx="1497900" cy="1501200"/>
          </a:xfrm>
          <a:prstGeom prst="rect">
            <a:avLst/>
          </a:prstGeom>
          <a:noFill/>
          <a:ln>
            <a:noFill/>
          </a:ln>
        </p:spPr>
      </p:pic>
      <p:pic>
        <p:nvPicPr>
          <p:cNvPr id="454" name="Google Shape;454;p65" descr="Platform_logos_iOS.png"/>
          <p:cNvPicPr preferRelativeResize="0"/>
          <p:nvPr/>
        </p:nvPicPr>
        <p:blipFill rotWithShape="1">
          <a:blip r:embed="rId8">
            <a:alphaModFix/>
          </a:blip>
          <a:srcRect/>
          <a:stretch/>
        </p:blipFill>
        <p:spPr>
          <a:xfrm>
            <a:off x="2311775" y="2713485"/>
            <a:ext cx="827700" cy="829200"/>
          </a:xfrm>
          <a:prstGeom prst="rect">
            <a:avLst/>
          </a:prstGeom>
          <a:noFill/>
          <a:ln>
            <a:noFill/>
          </a:ln>
        </p:spPr>
      </p:pic>
      <p:pic>
        <p:nvPicPr>
          <p:cNvPr id="455" name="Google Shape;455;p65" descr="Platform_logos_PS4.png"/>
          <p:cNvPicPr preferRelativeResize="0"/>
          <p:nvPr/>
        </p:nvPicPr>
        <p:blipFill rotWithShape="1">
          <a:blip r:embed="rId9">
            <a:alphaModFix/>
          </a:blip>
          <a:srcRect/>
          <a:stretch/>
        </p:blipFill>
        <p:spPr>
          <a:xfrm>
            <a:off x="13451494" y="4155804"/>
            <a:ext cx="1296300" cy="1298700"/>
          </a:xfrm>
          <a:prstGeom prst="rect">
            <a:avLst/>
          </a:prstGeom>
          <a:noFill/>
          <a:ln>
            <a:noFill/>
          </a:ln>
        </p:spPr>
      </p:pic>
      <p:pic>
        <p:nvPicPr>
          <p:cNvPr id="456" name="Google Shape;456;p65" descr="AndroidTV_logo_type.png"/>
          <p:cNvPicPr preferRelativeResize="0"/>
          <p:nvPr/>
        </p:nvPicPr>
        <p:blipFill rotWithShape="1">
          <a:blip r:embed="rId10">
            <a:alphaModFix/>
          </a:blip>
          <a:srcRect/>
          <a:stretch/>
        </p:blipFill>
        <p:spPr>
          <a:xfrm>
            <a:off x="13335844" y="6306805"/>
            <a:ext cx="1527600" cy="259500"/>
          </a:xfrm>
          <a:prstGeom prst="rect">
            <a:avLst/>
          </a:prstGeom>
          <a:noFill/>
          <a:ln>
            <a:noFill/>
          </a:ln>
        </p:spPr>
      </p:pic>
      <p:pic>
        <p:nvPicPr>
          <p:cNvPr id="457" name="Google Shape;457;p65" descr="android_logo_type.png"/>
          <p:cNvPicPr preferRelativeResize="0"/>
          <p:nvPr/>
        </p:nvPicPr>
        <p:blipFill rotWithShape="1">
          <a:blip r:embed="rId11">
            <a:alphaModFix/>
          </a:blip>
          <a:srcRect/>
          <a:stretch/>
        </p:blipFill>
        <p:spPr>
          <a:xfrm>
            <a:off x="9578050" y="2667735"/>
            <a:ext cx="1025400" cy="920700"/>
          </a:xfrm>
          <a:prstGeom prst="rect">
            <a:avLst/>
          </a:prstGeom>
          <a:noFill/>
          <a:ln>
            <a:noFill/>
          </a:ln>
        </p:spPr>
      </p:pic>
      <p:pic>
        <p:nvPicPr>
          <p:cNvPr id="458" name="Google Shape;458;p65" descr="Platform_logos_Linux.png"/>
          <p:cNvPicPr preferRelativeResize="0"/>
          <p:nvPr/>
        </p:nvPicPr>
        <p:blipFill rotWithShape="1">
          <a:blip r:embed="rId12">
            <a:alphaModFix/>
          </a:blip>
          <a:srcRect l="19590" t="24248" r="22842" b="15145"/>
          <a:stretch/>
        </p:blipFill>
        <p:spPr>
          <a:xfrm>
            <a:off x="17482126" y="9677854"/>
            <a:ext cx="1016100" cy="1071900"/>
          </a:xfrm>
          <a:prstGeom prst="rect">
            <a:avLst/>
          </a:prstGeom>
          <a:noFill/>
          <a:ln>
            <a:noFill/>
          </a:ln>
        </p:spPr>
      </p:pic>
      <p:pic>
        <p:nvPicPr>
          <p:cNvPr id="459" name="Google Shape;459;p65" descr="Platform_logos_Xbox_One.png"/>
          <p:cNvPicPr preferRelativeResize="0"/>
          <p:nvPr/>
        </p:nvPicPr>
        <p:blipFill rotWithShape="1">
          <a:blip r:embed="rId13">
            <a:alphaModFix/>
          </a:blip>
          <a:srcRect/>
          <a:stretch/>
        </p:blipFill>
        <p:spPr>
          <a:xfrm>
            <a:off x="9420400" y="5764555"/>
            <a:ext cx="1340700" cy="1344000"/>
          </a:xfrm>
          <a:prstGeom prst="rect">
            <a:avLst/>
          </a:prstGeom>
          <a:noFill/>
          <a:ln>
            <a:noFill/>
          </a:ln>
        </p:spPr>
      </p:pic>
      <p:pic>
        <p:nvPicPr>
          <p:cNvPr id="460" name="Google Shape;460;p65" descr="Platform_logos_WebGL.png"/>
          <p:cNvPicPr preferRelativeResize="0"/>
          <p:nvPr/>
        </p:nvPicPr>
        <p:blipFill rotWithShape="1">
          <a:blip r:embed="rId14">
            <a:alphaModFix/>
          </a:blip>
          <a:srcRect/>
          <a:stretch/>
        </p:blipFill>
        <p:spPr>
          <a:xfrm>
            <a:off x="5671461" y="2537535"/>
            <a:ext cx="1178700" cy="1181100"/>
          </a:xfrm>
          <a:prstGeom prst="rect">
            <a:avLst/>
          </a:prstGeom>
          <a:noFill/>
          <a:ln>
            <a:noFill/>
          </a:ln>
        </p:spPr>
      </p:pic>
      <p:pic>
        <p:nvPicPr>
          <p:cNvPr id="461" name="Google Shape;461;p65" descr="GDC_slide_7_MSFT_Hololens_logo.png"/>
          <p:cNvPicPr preferRelativeResize="0"/>
          <p:nvPr/>
        </p:nvPicPr>
        <p:blipFill rotWithShape="1">
          <a:blip r:embed="rId15">
            <a:alphaModFix/>
          </a:blip>
          <a:srcRect/>
          <a:stretch/>
        </p:blipFill>
        <p:spPr>
          <a:xfrm>
            <a:off x="20767877" y="6167155"/>
            <a:ext cx="1494600" cy="538800"/>
          </a:xfrm>
          <a:prstGeom prst="rect">
            <a:avLst/>
          </a:prstGeom>
          <a:noFill/>
          <a:ln>
            <a:noFill/>
          </a:ln>
        </p:spPr>
      </p:pic>
      <p:pic>
        <p:nvPicPr>
          <p:cNvPr id="462" name="Google Shape;462;p65" descr="Cardboard_logo_stacked_2.png"/>
          <p:cNvPicPr preferRelativeResize="0"/>
          <p:nvPr/>
        </p:nvPicPr>
        <p:blipFill rotWithShape="1">
          <a:blip r:embed="rId16">
            <a:alphaModFix/>
          </a:blip>
          <a:srcRect/>
          <a:stretch/>
        </p:blipFill>
        <p:spPr>
          <a:xfrm>
            <a:off x="5446611" y="9984038"/>
            <a:ext cx="1628400" cy="517800"/>
          </a:xfrm>
          <a:prstGeom prst="rect">
            <a:avLst/>
          </a:prstGeom>
          <a:noFill/>
          <a:ln>
            <a:noFill/>
          </a:ln>
        </p:spPr>
      </p:pic>
      <p:pic>
        <p:nvPicPr>
          <p:cNvPr id="463" name="Google Shape;463;p65" descr="Daydream_logo_WHT.png"/>
          <p:cNvPicPr preferRelativeResize="0"/>
          <p:nvPr/>
        </p:nvPicPr>
        <p:blipFill rotWithShape="1">
          <a:blip r:embed="rId17">
            <a:alphaModFix/>
          </a:blip>
          <a:srcRect l="9687" t="11433" r="8284" b="12295"/>
          <a:stretch/>
        </p:blipFill>
        <p:spPr>
          <a:xfrm>
            <a:off x="17290114" y="7897005"/>
            <a:ext cx="1344900" cy="927600"/>
          </a:xfrm>
          <a:prstGeom prst="rect">
            <a:avLst/>
          </a:prstGeom>
          <a:noFill/>
          <a:ln>
            <a:noFill/>
          </a:ln>
        </p:spPr>
      </p:pic>
      <p:pic>
        <p:nvPicPr>
          <p:cNvPr id="464" name="Google Shape;464;p65" descr="Platform_logos_Playstation_VR_stacked.png"/>
          <p:cNvPicPr preferRelativeResize="0"/>
          <p:nvPr/>
        </p:nvPicPr>
        <p:blipFill rotWithShape="1">
          <a:blip r:embed="rId18">
            <a:alphaModFix/>
          </a:blip>
          <a:srcRect/>
          <a:stretch/>
        </p:blipFill>
        <p:spPr>
          <a:xfrm>
            <a:off x="9133300" y="3845754"/>
            <a:ext cx="1914900" cy="1918800"/>
          </a:xfrm>
          <a:prstGeom prst="rect">
            <a:avLst/>
          </a:prstGeom>
          <a:noFill/>
          <a:ln>
            <a:noFill/>
          </a:ln>
        </p:spPr>
      </p:pic>
      <p:pic>
        <p:nvPicPr>
          <p:cNvPr id="465" name="Google Shape;465;p65" descr="GDC_slide_7_Oculus_logo.png"/>
          <p:cNvPicPr preferRelativeResize="0"/>
          <p:nvPr/>
        </p:nvPicPr>
        <p:blipFill rotWithShape="1">
          <a:blip r:embed="rId19">
            <a:alphaModFix/>
          </a:blip>
          <a:srcRect r="3456" b="8029"/>
          <a:stretch/>
        </p:blipFill>
        <p:spPr>
          <a:xfrm>
            <a:off x="13263544" y="9955838"/>
            <a:ext cx="1672200" cy="574200"/>
          </a:xfrm>
          <a:prstGeom prst="rect">
            <a:avLst/>
          </a:prstGeom>
          <a:noFill/>
          <a:ln>
            <a:noFill/>
          </a:ln>
        </p:spPr>
      </p:pic>
      <p:pic>
        <p:nvPicPr>
          <p:cNvPr id="466" name="Google Shape;466;p65" descr="Platform_logos_PSvita.png"/>
          <p:cNvPicPr preferRelativeResize="0"/>
          <p:nvPr/>
        </p:nvPicPr>
        <p:blipFill rotWithShape="1">
          <a:blip r:embed="rId20">
            <a:alphaModFix/>
          </a:blip>
          <a:srcRect/>
          <a:stretch/>
        </p:blipFill>
        <p:spPr>
          <a:xfrm>
            <a:off x="2033075" y="7666605"/>
            <a:ext cx="1385100" cy="1388400"/>
          </a:xfrm>
          <a:prstGeom prst="rect">
            <a:avLst/>
          </a:prstGeom>
          <a:noFill/>
          <a:ln>
            <a:noFill/>
          </a:ln>
        </p:spPr>
      </p:pic>
      <p:pic>
        <p:nvPicPr>
          <p:cNvPr id="467" name="Google Shape;467;p65"/>
          <p:cNvPicPr preferRelativeResize="0"/>
          <p:nvPr/>
        </p:nvPicPr>
        <p:blipFill rotWithShape="1">
          <a:blip r:embed="rId21">
            <a:alphaModFix/>
          </a:blip>
          <a:srcRect/>
          <a:stretch/>
        </p:blipFill>
        <p:spPr>
          <a:xfrm>
            <a:off x="20679077" y="10004888"/>
            <a:ext cx="1672200" cy="476100"/>
          </a:xfrm>
          <a:prstGeom prst="rect">
            <a:avLst/>
          </a:prstGeom>
          <a:noFill/>
          <a:ln>
            <a:noFill/>
          </a:ln>
        </p:spPr>
      </p:pic>
      <p:pic>
        <p:nvPicPr>
          <p:cNvPr id="468" name="Google Shape;468;p65" descr="xiaomi_logo_type.png"/>
          <p:cNvPicPr preferRelativeResize="0"/>
          <p:nvPr/>
        </p:nvPicPr>
        <p:blipFill rotWithShape="1">
          <a:blip r:embed="rId22">
            <a:alphaModFix/>
          </a:blip>
          <a:srcRect/>
          <a:stretch/>
        </p:blipFill>
        <p:spPr>
          <a:xfrm>
            <a:off x="9133300" y="8051055"/>
            <a:ext cx="1914900" cy="619500"/>
          </a:xfrm>
          <a:prstGeom prst="rect">
            <a:avLst/>
          </a:prstGeom>
          <a:noFill/>
          <a:ln>
            <a:noFill/>
          </a:ln>
        </p:spPr>
      </p:pic>
      <p:pic>
        <p:nvPicPr>
          <p:cNvPr id="469" name="Google Shape;469;p65"/>
          <p:cNvPicPr preferRelativeResize="0"/>
          <p:nvPr/>
        </p:nvPicPr>
        <p:blipFill rotWithShape="1">
          <a:blip r:embed="rId23">
            <a:alphaModFix/>
          </a:blip>
          <a:srcRect/>
          <a:stretch/>
        </p:blipFill>
        <p:spPr>
          <a:xfrm>
            <a:off x="13591594" y="7852755"/>
            <a:ext cx="1016100" cy="1016100"/>
          </a:xfrm>
          <a:prstGeom prst="rect">
            <a:avLst/>
          </a:prstGeom>
          <a:noFill/>
          <a:ln>
            <a:noFill/>
          </a:ln>
        </p:spPr>
      </p:pic>
      <p:pic>
        <p:nvPicPr>
          <p:cNvPr id="470" name="Google Shape;470;p65"/>
          <p:cNvPicPr preferRelativeResize="0"/>
          <p:nvPr/>
        </p:nvPicPr>
        <p:blipFill rotWithShape="1">
          <a:blip r:embed="rId24">
            <a:alphaModFix/>
          </a:blip>
          <a:srcRect/>
          <a:stretch/>
        </p:blipFill>
        <p:spPr>
          <a:xfrm>
            <a:off x="5209161" y="6185005"/>
            <a:ext cx="2103300" cy="503100"/>
          </a:xfrm>
          <a:prstGeom prst="rect">
            <a:avLst/>
          </a:prstGeom>
          <a:noFill/>
          <a:ln>
            <a:noFill/>
          </a:ln>
        </p:spPr>
      </p:pic>
      <p:pic>
        <p:nvPicPr>
          <p:cNvPr id="471" name="Google Shape;471;p65"/>
          <p:cNvPicPr preferRelativeResize="0"/>
          <p:nvPr/>
        </p:nvPicPr>
        <p:blipFill rotWithShape="1">
          <a:blip r:embed="rId25">
            <a:alphaModFix/>
          </a:blip>
          <a:srcRect/>
          <a:stretch/>
        </p:blipFill>
        <p:spPr>
          <a:xfrm>
            <a:off x="9227500" y="10103803"/>
            <a:ext cx="1914900" cy="308700"/>
          </a:xfrm>
          <a:prstGeom prst="rect">
            <a:avLst/>
          </a:prstGeom>
          <a:noFill/>
          <a:ln>
            <a:noFill/>
          </a:ln>
        </p:spPr>
      </p:pic>
      <p:pic>
        <p:nvPicPr>
          <p:cNvPr id="472" name="Google Shape;472;p65"/>
          <p:cNvPicPr preferRelativeResize="0"/>
          <p:nvPr/>
        </p:nvPicPr>
        <p:blipFill rotWithShape="1">
          <a:blip r:embed="rId26">
            <a:alphaModFix/>
          </a:blip>
          <a:srcRect/>
          <a:stretch/>
        </p:blipFill>
        <p:spPr>
          <a:xfrm>
            <a:off x="21034727" y="8043555"/>
            <a:ext cx="960900" cy="634500"/>
          </a:xfrm>
          <a:prstGeom prst="rect">
            <a:avLst/>
          </a:prstGeom>
          <a:noFill/>
          <a:ln>
            <a:noFill/>
          </a:ln>
        </p:spPr>
      </p:pic>
      <p:pic>
        <p:nvPicPr>
          <p:cNvPr id="473" name="Google Shape;473;p65"/>
          <p:cNvPicPr preferRelativeResize="0"/>
          <p:nvPr/>
        </p:nvPicPr>
        <p:blipFill rotWithShape="1">
          <a:blip r:embed="rId27">
            <a:alphaModFix/>
          </a:blip>
          <a:srcRect/>
          <a:stretch/>
        </p:blipFill>
        <p:spPr>
          <a:xfrm>
            <a:off x="1978325" y="5829355"/>
            <a:ext cx="1494600" cy="1214400"/>
          </a:xfrm>
          <a:prstGeom prst="rect">
            <a:avLst/>
          </a:prstGeom>
          <a:noFill/>
          <a:ln>
            <a:noFill/>
          </a:ln>
        </p:spPr>
      </p:pic>
      <p:pic>
        <p:nvPicPr>
          <p:cNvPr id="474" name="Google Shape;474;p65" descr="Platform_logos_Apple.png"/>
          <p:cNvPicPr preferRelativeResize="0"/>
          <p:nvPr/>
        </p:nvPicPr>
        <p:blipFill rotWithShape="1">
          <a:blip r:embed="rId28">
            <a:alphaModFix/>
          </a:blip>
          <a:srcRect/>
          <a:stretch/>
        </p:blipFill>
        <p:spPr>
          <a:xfrm>
            <a:off x="21075527" y="2688135"/>
            <a:ext cx="879300" cy="879900"/>
          </a:xfrm>
          <a:prstGeom prst="rect">
            <a:avLst/>
          </a:prstGeom>
          <a:noFill/>
          <a:ln>
            <a:noFill/>
          </a:ln>
        </p:spPr>
      </p:pic>
      <p:pic>
        <p:nvPicPr>
          <p:cNvPr id="475" name="Google Shape;475;p65"/>
          <p:cNvPicPr preferRelativeResize="0"/>
          <p:nvPr/>
        </p:nvPicPr>
        <p:blipFill>
          <a:blip r:embed="rId29">
            <a:alphaModFix/>
          </a:blip>
          <a:stretch>
            <a:fillRect/>
          </a:stretch>
        </p:blipFill>
        <p:spPr>
          <a:xfrm>
            <a:off x="16886834" y="6077976"/>
            <a:ext cx="2151461" cy="717157"/>
          </a:xfrm>
          <a:prstGeom prst="rect">
            <a:avLst/>
          </a:prstGeom>
          <a:noFill/>
          <a:ln>
            <a:noFill/>
          </a:ln>
        </p:spPr>
      </p:pic>
      <p:sp>
        <p:nvSpPr>
          <p:cNvPr id="476" name="Google Shape;476;p65"/>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77</a:t>
            </a:fld>
            <a:endParaRPr/>
          </a:p>
        </p:txBody>
      </p:sp>
      <p:pic>
        <p:nvPicPr>
          <p:cNvPr id="477" name="Google Shape;477;p65"/>
          <p:cNvPicPr preferRelativeResize="0"/>
          <p:nvPr/>
        </p:nvPicPr>
        <p:blipFill>
          <a:blip r:embed="rId30">
            <a:alphaModFix/>
          </a:blip>
          <a:stretch>
            <a:fillRect/>
          </a:stretch>
        </p:blipFill>
        <p:spPr>
          <a:xfrm>
            <a:off x="21059477" y="4349454"/>
            <a:ext cx="911400" cy="911400"/>
          </a:xfrm>
          <a:prstGeom prst="rect">
            <a:avLst/>
          </a:prstGeom>
          <a:noFill/>
          <a:ln>
            <a:noFill/>
          </a:ln>
        </p:spPr>
      </p:pic>
      <p:pic>
        <p:nvPicPr>
          <p:cNvPr id="478" name="Google Shape;478;p65"/>
          <p:cNvPicPr preferRelativeResize="0"/>
          <p:nvPr/>
        </p:nvPicPr>
        <p:blipFill>
          <a:blip r:embed="rId31">
            <a:alphaModFix/>
          </a:blip>
          <a:stretch>
            <a:fillRect/>
          </a:stretch>
        </p:blipFill>
        <p:spPr>
          <a:xfrm>
            <a:off x="13106494" y="2750687"/>
            <a:ext cx="1986300" cy="754796"/>
          </a:xfrm>
          <a:prstGeom prst="rect">
            <a:avLst/>
          </a:prstGeom>
          <a:noFill/>
          <a:ln>
            <a:noFill/>
          </a:ln>
        </p:spPr>
      </p:pic>
      <p:pic>
        <p:nvPicPr>
          <p:cNvPr id="479" name="Google Shape;479;p65"/>
          <p:cNvPicPr preferRelativeResize="0"/>
          <p:nvPr/>
        </p:nvPicPr>
        <p:blipFill>
          <a:blip r:embed="rId32">
            <a:alphaModFix/>
          </a:blip>
          <a:stretch>
            <a:fillRect/>
          </a:stretch>
        </p:blipFill>
        <p:spPr>
          <a:xfrm>
            <a:off x="17126464" y="2716410"/>
            <a:ext cx="1672200" cy="8233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483"/>
        <p:cNvGrpSpPr/>
        <p:nvPr/>
      </p:nvGrpSpPr>
      <p:grpSpPr>
        <a:xfrm>
          <a:off x="0" y="0"/>
          <a:ext cx="0" cy="0"/>
          <a:chOff x="0" y="0"/>
          <a:chExt cx="0" cy="0"/>
        </a:xfrm>
      </p:grpSpPr>
      <p:sp>
        <p:nvSpPr>
          <p:cNvPr id="484" name="Google Shape;484;p66"/>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78</a:t>
            </a:fld>
            <a:endParaRPr/>
          </a:p>
        </p:txBody>
      </p:sp>
      <p:pic>
        <p:nvPicPr>
          <p:cNvPr id="485" name="Google Shape;485;p66"/>
          <p:cNvPicPr preferRelativeResize="0"/>
          <p:nvPr/>
        </p:nvPicPr>
        <p:blipFill rotWithShape="1">
          <a:blip r:embed="rId3">
            <a:alphaModFix/>
          </a:blip>
          <a:srcRect/>
          <a:stretch/>
        </p:blipFill>
        <p:spPr>
          <a:xfrm>
            <a:off x="1732475" y="9885488"/>
            <a:ext cx="1986300" cy="714900"/>
          </a:xfrm>
          <a:prstGeom prst="rect">
            <a:avLst/>
          </a:prstGeom>
          <a:noFill/>
          <a:ln>
            <a:noFill/>
          </a:ln>
        </p:spPr>
      </p:pic>
      <p:pic>
        <p:nvPicPr>
          <p:cNvPr id="486" name="Google Shape;486;p66" descr="Wii_logo_TM.png"/>
          <p:cNvPicPr preferRelativeResize="0"/>
          <p:nvPr/>
        </p:nvPicPr>
        <p:blipFill rotWithShape="1">
          <a:blip r:embed="rId4">
            <a:alphaModFix/>
          </a:blip>
          <a:srcRect/>
          <a:stretch/>
        </p:blipFill>
        <p:spPr>
          <a:xfrm>
            <a:off x="5659161" y="8201805"/>
            <a:ext cx="1203300" cy="382800"/>
          </a:xfrm>
          <a:prstGeom prst="rect">
            <a:avLst/>
          </a:prstGeom>
          <a:noFill/>
          <a:ln>
            <a:noFill/>
          </a:ln>
        </p:spPr>
      </p:pic>
      <p:pic>
        <p:nvPicPr>
          <p:cNvPr id="487" name="Google Shape;487;p66" descr="Platform_logos_HoloLens.png"/>
          <p:cNvPicPr preferRelativeResize="0"/>
          <p:nvPr/>
        </p:nvPicPr>
        <p:blipFill rotWithShape="1">
          <a:blip r:embed="rId5">
            <a:alphaModFix/>
          </a:blip>
          <a:srcRect/>
          <a:stretch/>
        </p:blipFill>
        <p:spPr>
          <a:xfrm>
            <a:off x="17500864" y="4342404"/>
            <a:ext cx="923400" cy="925500"/>
          </a:xfrm>
          <a:prstGeom prst="rect">
            <a:avLst/>
          </a:prstGeom>
          <a:noFill/>
          <a:ln>
            <a:noFill/>
          </a:ln>
        </p:spPr>
      </p:pic>
      <p:pic>
        <p:nvPicPr>
          <p:cNvPr id="488" name="Google Shape;488;p66" descr="Platform_logos_Windows_slanted.png"/>
          <p:cNvPicPr preferRelativeResize="0"/>
          <p:nvPr/>
        </p:nvPicPr>
        <p:blipFill rotWithShape="1">
          <a:blip r:embed="rId6">
            <a:alphaModFix/>
          </a:blip>
          <a:srcRect/>
          <a:stretch/>
        </p:blipFill>
        <p:spPr>
          <a:xfrm>
            <a:off x="2269925" y="4348404"/>
            <a:ext cx="911400" cy="913500"/>
          </a:xfrm>
          <a:prstGeom prst="rect">
            <a:avLst/>
          </a:prstGeom>
          <a:noFill/>
          <a:ln>
            <a:noFill/>
          </a:ln>
        </p:spPr>
      </p:pic>
      <p:pic>
        <p:nvPicPr>
          <p:cNvPr id="489" name="Google Shape;489;p66" descr="Platform_logos_tvOS.png"/>
          <p:cNvPicPr preferRelativeResize="0"/>
          <p:nvPr/>
        </p:nvPicPr>
        <p:blipFill rotWithShape="1">
          <a:blip r:embed="rId7">
            <a:alphaModFix/>
          </a:blip>
          <a:srcRect/>
          <a:stretch/>
        </p:blipFill>
        <p:spPr>
          <a:xfrm>
            <a:off x="5511861" y="4054554"/>
            <a:ext cx="1497900" cy="1501200"/>
          </a:xfrm>
          <a:prstGeom prst="rect">
            <a:avLst/>
          </a:prstGeom>
          <a:noFill/>
          <a:ln>
            <a:noFill/>
          </a:ln>
        </p:spPr>
      </p:pic>
      <p:pic>
        <p:nvPicPr>
          <p:cNvPr id="490" name="Google Shape;490;p66" descr="Platform_logos_iOS.png"/>
          <p:cNvPicPr preferRelativeResize="0"/>
          <p:nvPr/>
        </p:nvPicPr>
        <p:blipFill rotWithShape="1">
          <a:blip r:embed="rId8">
            <a:alphaModFix/>
          </a:blip>
          <a:srcRect/>
          <a:stretch/>
        </p:blipFill>
        <p:spPr>
          <a:xfrm>
            <a:off x="2311775" y="2713485"/>
            <a:ext cx="827700" cy="829200"/>
          </a:xfrm>
          <a:prstGeom prst="rect">
            <a:avLst/>
          </a:prstGeom>
          <a:noFill/>
          <a:ln>
            <a:noFill/>
          </a:ln>
        </p:spPr>
      </p:pic>
      <p:pic>
        <p:nvPicPr>
          <p:cNvPr id="491" name="Google Shape;491;p66" descr="Platform_logos_PS4.png"/>
          <p:cNvPicPr preferRelativeResize="0"/>
          <p:nvPr/>
        </p:nvPicPr>
        <p:blipFill rotWithShape="1">
          <a:blip r:embed="rId9">
            <a:alphaModFix/>
          </a:blip>
          <a:srcRect/>
          <a:stretch/>
        </p:blipFill>
        <p:spPr>
          <a:xfrm>
            <a:off x="13451494" y="4155804"/>
            <a:ext cx="1296300" cy="1298700"/>
          </a:xfrm>
          <a:prstGeom prst="rect">
            <a:avLst/>
          </a:prstGeom>
          <a:noFill/>
          <a:ln>
            <a:noFill/>
          </a:ln>
        </p:spPr>
      </p:pic>
      <p:pic>
        <p:nvPicPr>
          <p:cNvPr id="492" name="Google Shape;492;p66" descr="AndroidTV_logo_type.png"/>
          <p:cNvPicPr preferRelativeResize="0"/>
          <p:nvPr/>
        </p:nvPicPr>
        <p:blipFill rotWithShape="1">
          <a:blip r:embed="rId10">
            <a:alphaModFix/>
          </a:blip>
          <a:srcRect/>
          <a:stretch/>
        </p:blipFill>
        <p:spPr>
          <a:xfrm>
            <a:off x="13335844" y="6306805"/>
            <a:ext cx="1527600" cy="259500"/>
          </a:xfrm>
          <a:prstGeom prst="rect">
            <a:avLst/>
          </a:prstGeom>
          <a:noFill/>
          <a:ln>
            <a:noFill/>
          </a:ln>
        </p:spPr>
      </p:pic>
      <p:pic>
        <p:nvPicPr>
          <p:cNvPr id="493" name="Google Shape;493;p66" descr="android_logo_type.png"/>
          <p:cNvPicPr preferRelativeResize="0"/>
          <p:nvPr/>
        </p:nvPicPr>
        <p:blipFill rotWithShape="1">
          <a:blip r:embed="rId11">
            <a:alphaModFix/>
          </a:blip>
          <a:srcRect/>
          <a:stretch/>
        </p:blipFill>
        <p:spPr>
          <a:xfrm>
            <a:off x="9578050" y="2667735"/>
            <a:ext cx="1025400" cy="920700"/>
          </a:xfrm>
          <a:prstGeom prst="rect">
            <a:avLst/>
          </a:prstGeom>
          <a:noFill/>
          <a:ln>
            <a:noFill/>
          </a:ln>
        </p:spPr>
      </p:pic>
      <p:pic>
        <p:nvPicPr>
          <p:cNvPr id="494" name="Google Shape;494;p66" descr="Platform_logos_Linux.png"/>
          <p:cNvPicPr preferRelativeResize="0"/>
          <p:nvPr/>
        </p:nvPicPr>
        <p:blipFill rotWithShape="1">
          <a:blip r:embed="rId12">
            <a:alphaModFix/>
          </a:blip>
          <a:srcRect l="19590" t="24248" r="22842" b="15145"/>
          <a:stretch/>
        </p:blipFill>
        <p:spPr>
          <a:xfrm>
            <a:off x="17482126" y="9677854"/>
            <a:ext cx="1016100" cy="1071900"/>
          </a:xfrm>
          <a:prstGeom prst="rect">
            <a:avLst/>
          </a:prstGeom>
          <a:noFill/>
          <a:ln>
            <a:noFill/>
          </a:ln>
        </p:spPr>
      </p:pic>
      <p:pic>
        <p:nvPicPr>
          <p:cNvPr id="495" name="Google Shape;495;p66" descr="Platform_logos_Xbox_One.png"/>
          <p:cNvPicPr preferRelativeResize="0"/>
          <p:nvPr/>
        </p:nvPicPr>
        <p:blipFill rotWithShape="1">
          <a:blip r:embed="rId13">
            <a:alphaModFix/>
          </a:blip>
          <a:srcRect/>
          <a:stretch/>
        </p:blipFill>
        <p:spPr>
          <a:xfrm>
            <a:off x="9420400" y="5764555"/>
            <a:ext cx="1340700" cy="1344000"/>
          </a:xfrm>
          <a:prstGeom prst="rect">
            <a:avLst/>
          </a:prstGeom>
          <a:noFill/>
          <a:ln>
            <a:noFill/>
          </a:ln>
        </p:spPr>
      </p:pic>
      <p:pic>
        <p:nvPicPr>
          <p:cNvPr id="496" name="Google Shape;496;p66" descr="Platform_logos_WebGL.png"/>
          <p:cNvPicPr preferRelativeResize="0"/>
          <p:nvPr/>
        </p:nvPicPr>
        <p:blipFill rotWithShape="1">
          <a:blip r:embed="rId14">
            <a:alphaModFix/>
          </a:blip>
          <a:srcRect/>
          <a:stretch/>
        </p:blipFill>
        <p:spPr>
          <a:xfrm>
            <a:off x="5671461" y="2537535"/>
            <a:ext cx="1178700" cy="1181100"/>
          </a:xfrm>
          <a:prstGeom prst="rect">
            <a:avLst/>
          </a:prstGeom>
          <a:noFill/>
          <a:ln>
            <a:noFill/>
          </a:ln>
        </p:spPr>
      </p:pic>
      <p:pic>
        <p:nvPicPr>
          <p:cNvPr id="497" name="Google Shape;497;p66" descr="GDC_slide_7_MSFT_Hololens_logo.png"/>
          <p:cNvPicPr preferRelativeResize="0"/>
          <p:nvPr/>
        </p:nvPicPr>
        <p:blipFill rotWithShape="1">
          <a:blip r:embed="rId15">
            <a:alphaModFix/>
          </a:blip>
          <a:srcRect/>
          <a:stretch/>
        </p:blipFill>
        <p:spPr>
          <a:xfrm>
            <a:off x="20767877" y="6167155"/>
            <a:ext cx="1494600" cy="538800"/>
          </a:xfrm>
          <a:prstGeom prst="rect">
            <a:avLst/>
          </a:prstGeom>
          <a:noFill/>
          <a:ln>
            <a:noFill/>
          </a:ln>
        </p:spPr>
      </p:pic>
      <p:pic>
        <p:nvPicPr>
          <p:cNvPr id="498" name="Google Shape;498;p66" descr="Cardboard_logo_stacked_2.png"/>
          <p:cNvPicPr preferRelativeResize="0"/>
          <p:nvPr/>
        </p:nvPicPr>
        <p:blipFill rotWithShape="1">
          <a:blip r:embed="rId16">
            <a:alphaModFix/>
          </a:blip>
          <a:srcRect/>
          <a:stretch/>
        </p:blipFill>
        <p:spPr>
          <a:xfrm>
            <a:off x="5446611" y="9984038"/>
            <a:ext cx="1628400" cy="517800"/>
          </a:xfrm>
          <a:prstGeom prst="rect">
            <a:avLst/>
          </a:prstGeom>
          <a:noFill/>
          <a:ln>
            <a:noFill/>
          </a:ln>
        </p:spPr>
      </p:pic>
      <p:pic>
        <p:nvPicPr>
          <p:cNvPr id="499" name="Google Shape;499;p66" descr="Daydream_logo_WHT.png"/>
          <p:cNvPicPr preferRelativeResize="0"/>
          <p:nvPr/>
        </p:nvPicPr>
        <p:blipFill rotWithShape="1">
          <a:blip r:embed="rId17">
            <a:alphaModFix/>
          </a:blip>
          <a:srcRect l="9687" t="11433" r="8284" b="12295"/>
          <a:stretch/>
        </p:blipFill>
        <p:spPr>
          <a:xfrm>
            <a:off x="17290114" y="7929405"/>
            <a:ext cx="1344900" cy="927600"/>
          </a:xfrm>
          <a:prstGeom prst="rect">
            <a:avLst/>
          </a:prstGeom>
          <a:noFill/>
          <a:ln>
            <a:noFill/>
          </a:ln>
        </p:spPr>
      </p:pic>
      <p:pic>
        <p:nvPicPr>
          <p:cNvPr id="500" name="Google Shape;500;p66" descr="Platform_logos_Playstation_VR_stacked.png"/>
          <p:cNvPicPr preferRelativeResize="0"/>
          <p:nvPr/>
        </p:nvPicPr>
        <p:blipFill rotWithShape="1">
          <a:blip r:embed="rId18">
            <a:alphaModFix/>
          </a:blip>
          <a:srcRect/>
          <a:stretch/>
        </p:blipFill>
        <p:spPr>
          <a:xfrm>
            <a:off x="9133300" y="3845754"/>
            <a:ext cx="1914900" cy="1918800"/>
          </a:xfrm>
          <a:prstGeom prst="rect">
            <a:avLst/>
          </a:prstGeom>
          <a:noFill/>
          <a:ln>
            <a:noFill/>
          </a:ln>
        </p:spPr>
      </p:pic>
      <p:pic>
        <p:nvPicPr>
          <p:cNvPr id="501" name="Google Shape;501;p66" descr="GDC_slide_7_Oculus_logo.png"/>
          <p:cNvPicPr preferRelativeResize="0"/>
          <p:nvPr/>
        </p:nvPicPr>
        <p:blipFill rotWithShape="1">
          <a:blip r:embed="rId19">
            <a:alphaModFix/>
          </a:blip>
          <a:srcRect r="3456" b="8029"/>
          <a:stretch/>
        </p:blipFill>
        <p:spPr>
          <a:xfrm>
            <a:off x="13263544" y="9955838"/>
            <a:ext cx="1672200" cy="574200"/>
          </a:xfrm>
          <a:prstGeom prst="rect">
            <a:avLst/>
          </a:prstGeom>
          <a:noFill/>
          <a:ln>
            <a:noFill/>
          </a:ln>
        </p:spPr>
      </p:pic>
      <p:pic>
        <p:nvPicPr>
          <p:cNvPr id="502" name="Google Shape;502;p66" descr="Platform_logos_PSvita.png"/>
          <p:cNvPicPr preferRelativeResize="0"/>
          <p:nvPr/>
        </p:nvPicPr>
        <p:blipFill rotWithShape="1">
          <a:blip r:embed="rId20">
            <a:alphaModFix/>
          </a:blip>
          <a:srcRect/>
          <a:stretch/>
        </p:blipFill>
        <p:spPr>
          <a:xfrm>
            <a:off x="2033075" y="7699005"/>
            <a:ext cx="1385100" cy="1388400"/>
          </a:xfrm>
          <a:prstGeom prst="rect">
            <a:avLst/>
          </a:prstGeom>
          <a:noFill/>
          <a:ln>
            <a:noFill/>
          </a:ln>
        </p:spPr>
      </p:pic>
      <p:pic>
        <p:nvPicPr>
          <p:cNvPr id="503" name="Google Shape;503;p66"/>
          <p:cNvPicPr preferRelativeResize="0"/>
          <p:nvPr/>
        </p:nvPicPr>
        <p:blipFill rotWithShape="1">
          <a:blip r:embed="rId21">
            <a:alphaModFix/>
          </a:blip>
          <a:srcRect/>
          <a:stretch/>
        </p:blipFill>
        <p:spPr>
          <a:xfrm>
            <a:off x="20679077" y="10004888"/>
            <a:ext cx="1672200" cy="476100"/>
          </a:xfrm>
          <a:prstGeom prst="rect">
            <a:avLst/>
          </a:prstGeom>
          <a:noFill/>
          <a:ln>
            <a:noFill/>
          </a:ln>
        </p:spPr>
      </p:pic>
      <p:pic>
        <p:nvPicPr>
          <p:cNvPr id="504" name="Google Shape;504;p66" descr="xiaomi_logo_type.png"/>
          <p:cNvPicPr preferRelativeResize="0"/>
          <p:nvPr/>
        </p:nvPicPr>
        <p:blipFill rotWithShape="1">
          <a:blip r:embed="rId22">
            <a:alphaModFix/>
          </a:blip>
          <a:srcRect/>
          <a:stretch/>
        </p:blipFill>
        <p:spPr>
          <a:xfrm>
            <a:off x="9133300" y="8083455"/>
            <a:ext cx="1914900" cy="619500"/>
          </a:xfrm>
          <a:prstGeom prst="rect">
            <a:avLst/>
          </a:prstGeom>
          <a:noFill/>
          <a:ln>
            <a:noFill/>
          </a:ln>
        </p:spPr>
      </p:pic>
      <p:pic>
        <p:nvPicPr>
          <p:cNvPr id="505" name="Google Shape;505;p66"/>
          <p:cNvPicPr preferRelativeResize="0"/>
          <p:nvPr/>
        </p:nvPicPr>
        <p:blipFill rotWithShape="1">
          <a:blip r:embed="rId23">
            <a:alphaModFix/>
          </a:blip>
          <a:srcRect/>
          <a:stretch/>
        </p:blipFill>
        <p:spPr>
          <a:xfrm>
            <a:off x="13591594" y="7885155"/>
            <a:ext cx="1016100" cy="1016100"/>
          </a:xfrm>
          <a:prstGeom prst="rect">
            <a:avLst/>
          </a:prstGeom>
          <a:noFill/>
          <a:ln>
            <a:noFill/>
          </a:ln>
        </p:spPr>
      </p:pic>
      <p:pic>
        <p:nvPicPr>
          <p:cNvPr id="506" name="Google Shape;506;p66"/>
          <p:cNvPicPr preferRelativeResize="0"/>
          <p:nvPr/>
        </p:nvPicPr>
        <p:blipFill rotWithShape="1">
          <a:blip r:embed="rId24">
            <a:alphaModFix/>
          </a:blip>
          <a:srcRect/>
          <a:stretch/>
        </p:blipFill>
        <p:spPr>
          <a:xfrm>
            <a:off x="5209161" y="6185005"/>
            <a:ext cx="2103300" cy="503100"/>
          </a:xfrm>
          <a:prstGeom prst="rect">
            <a:avLst/>
          </a:prstGeom>
          <a:noFill/>
          <a:ln>
            <a:noFill/>
          </a:ln>
        </p:spPr>
      </p:pic>
      <p:pic>
        <p:nvPicPr>
          <p:cNvPr id="507" name="Google Shape;507;p66"/>
          <p:cNvPicPr preferRelativeResize="0"/>
          <p:nvPr/>
        </p:nvPicPr>
        <p:blipFill rotWithShape="1">
          <a:blip r:embed="rId25">
            <a:alphaModFix/>
          </a:blip>
          <a:srcRect/>
          <a:stretch/>
        </p:blipFill>
        <p:spPr>
          <a:xfrm>
            <a:off x="9227500" y="10103803"/>
            <a:ext cx="1914900" cy="308700"/>
          </a:xfrm>
          <a:prstGeom prst="rect">
            <a:avLst/>
          </a:prstGeom>
          <a:noFill/>
          <a:ln>
            <a:noFill/>
          </a:ln>
        </p:spPr>
      </p:pic>
      <p:pic>
        <p:nvPicPr>
          <p:cNvPr id="508" name="Google Shape;508;p66"/>
          <p:cNvPicPr preferRelativeResize="0"/>
          <p:nvPr/>
        </p:nvPicPr>
        <p:blipFill rotWithShape="1">
          <a:blip r:embed="rId26">
            <a:alphaModFix/>
          </a:blip>
          <a:srcRect/>
          <a:stretch/>
        </p:blipFill>
        <p:spPr>
          <a:xfrm>
            <a:off x="21034727" y="8075955"/>
            <a:ext cx="960900" cy="634500"/>
          </a:xfrm>
          <a:prstGeom prst="rect">
            <a:avLst/>
          </a:prstGeom>
          <a:noFill/>
          <a:ln>
            <a:noFill/>
          </a:ln>
        </p:spPr>
      </p:pic>
      <p:pic>
        <p:nvPicPr>
          <p:cNvPr id="509" name="Google Shape;509;p66"/>
          <p:cNvPicPr preferRelativeResize="0"/>
          <p:nvPr/>
        </p:nvPicPr>
        <p:blipFill rotWithShape="1">
          <a:blip r:embed="rId27">
            <a:alphaModFix/>
          </a:blip>
          <a:srcRect/>
          <a:stretch/>
        </p:blipFill>
        <p:spPr>
          <a:xfrm>
            <a:off x="1978325" y="5829355"/>
            <a:ext cx="1494600" cy="1214400"/>
          </a:xfrm>
          <a:prstGeom prst="rect">
            <a:avLst/>
          </a:prstGeom>
          <a:noFill/>
          <a:ln>
            <a:noFill/>
          </a:ln>
        </p:spPr>
      </p:pic>
      <p:pic>
        <p:nvPicPr>
          <p:cNvPr id="510" name="Google Shape;510;p66" descr="Platform_logos_Apple.png"/>
          <p:cNvPicPr preferRelativeResize="0"/>
          <p:nvPr/>
        </p:nvPicPr>
        <p:blipFill rotWithShape="1">
          <a:blip r:embed="rId28">
            <a:alphaModFix/>
          </a:blip>
          <a:srcRect/>
          <a:stretch/>
        </p:blipFill>
        <p:spPr>
          <a:xfrm>
            <a:off x="21075527" y="2688135"/>
            <a:ext cx="879300" cy="879900"/>
          </a:xfrm>
          <a:prstGeom prst="rect">
            <a:avLst/>
          </a:prstGeom>
          <a:noFill/>
          <a:ln>
            <a:noFill/>
          </a:ln>
        </p:spPr>
      </p:pic>
      <p:pic>
        <p:nvPicPr>
          <p:cNvPr id="511" name="Google Shape;511;p66"/>
          <p:cNvPicPr preferRelativeResize="0"/>
          <p:nvPr/>
        </p:nvPicPr>
        <p:blipFill>
          <a:blip r:embed="rId29">
            <a:alphaModFix/>
          </a:blip>
          <a:stretch>
            <a:fillRect/>
          </a:stretch>
        </p:blipFill>
        <p:spPr>
          <a:xfrm>
            <a:off x="16886834" y="6077976"/>
            <a:ext cx="2151461" cy="717157"/>
          </a:xfrm>
          <a:prstGeom prst="rect">
            <a:avLst/>
          </a:prstGeom>
          <a:noFill/>
          <a:ln>
            <a:noFill/>
          </a:ln>
        </p:spPr>
      </p:pic>
      <p:pic>
        <p:nvPicPr>
          <p:cNvPr id="512" name="Google Shape;512;p66"/>
          <p:cNvPicPr preferRelativeResize="0"/>
          <p:nvPr/>
        </p:nvPicPr>
        <p:blipFill>
          <a:blip r:embed="rId30">
            <a:alphaModFix/>
          </a:blip>
          <a:stretch>
            <a:fillRect/>
          </a:stretch>
        </p:blipFill>
        <p:spPr>
          <a:xfrm>
            <a:off x="21059477" y="4349454"/>
            <a:ext cx="911400" cy="911400"/>
          </a:xfrm>
          <a:prstGeom prst="rect">
            <a:avLst/>
          </a:prstGeom>
          <a:noFill/>
          <a:ln>
            <a:noFill/>
          </a:ln>
        </p:spPr>
      </p:pic>
      <p:pic>
        <p:nvPicPr>
          <p:cNvPr id="513" name="Google Shape;513;p66"/>
          <p:cNvPicPr preferRelativeResize="0"/>
          <p:nvPr/>
        </p:nvPicPr>
        <p:blipFill>
          <a:blip r:embed="rId31">
            <a:alphaModFix/>
          </a:blip>
          <a:stretch>
            <a:fillRect/>
          </a:stretch>
        </p:blipFill>
        <p:spPr>
          <a:xfrm>
            <a:off x="13106494" y="2750687"/>
            <a:ext cx="1986300" cy="754796"/>
          </a:xfrm>
          <a:prstGeom prst="rect">
            <a:avLst/>
          </a:prstGeom>
          <a:noFill/>
          <a:ln>
            <a:noFill/>
          </a:ln>
        </p:spPr>
      </p:pic>
      <p:pic>
        <p:nvPicPr>
          <p:cNvPr id="514" name="Google Shape;514;p66"/>
          <p:cNvPicPr preferRelativeResize="0"/>
          <p:nvPr/>
        </p:nvPicPr>
        <p:blipFill>
          <a:blip r:embed="rId32">
            <a:alphaModFix/>
          </a:blip>
          <a:stretch>
            <a:fillRect/>
          </a:stretch>
        </p:blipFill>
        <p:spPr>
          <a:xfrm>
            <a:off x="17126464" y="2716410"/>
            <a:ext cx="1672200" cy="82334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524"/>
        <p:cNvGrpSpPr/>
        <p:nvPr/>
      </p:nvGrpSpPr>
      <p:grpSpPr>
        <a:xfrm>
          <a:off x="0" y="0"/>
          <a:ext cx="0" cy="0"/>
          <a:chOff x="0" y="0"/>
          <a:chExt cx="0" cy="0"/>
        </a:xfrm>
      </p:grpSpPr>
      <p:sp>
        <p:nvSpPr>
          <p:cNvPr id="525" name="Google Shape;525;p68"/>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79</a:t>
            </a:fld>
            <a:endParaRPr/>
          </a:p>
        </p:txBody>
      </p:sp>
      <p:sp>
        <p:nvSpPr>
          <p:cNvPr id="526" name="Google Shape;526;p68"/>
          <p:cNvSpPr txBox="1"/>
          <p:nvPr/>
        </p:nvSpPr>
        <p:spPr>
          <a:xfrm>
            <a:off x="1268709" y="1275725"/>
            <a:ext cx="13647000" cy="7039800"/>
          </a:xfrm>
          <a:prstGeom prst="rect">
            <a:avLst/>
          </a:prstGeom>
          <a:noFill/>
          <a:ln>
            <a:noFill/>
          </a:ln>
        </p:spPr>
        <p:txBody>
          <a:bodyPr spcFirstLastPara="1" wrap="square" lIns="91400" tIns="91400" rIns="91400" bIns="91400" anchor="t" anchorCtr="0">
            <a:noAutofit/>
          </a:bodyPr>
          <a:lstStyle/>
          <a:p>
            <a:pPr marL="0" marR="0" lvl="0" indent="0" algn="l" rtl="0">
              <a:lnSpc>
                <a:spcPct val="80000"/>
              </a:lnSpc>
              <a:spcBef>
                <a:spcPts val="0"/>
              </a:spcBef>
              <a:spcAft>
                <a:spcPts val="0"/>
              </a:spcAft>
              <a:buClr>
                <a:srgbClr val="FFFFFF"/>
              </a:buClr>
              <a:buFont typeface="Roboto"/>
              <a:buNone/>
            </a:pPr>
            <a:r>
              <a:rPr lang="en" sz="12500" b="1">
                <a:solidFill>
                  <a:srgbClr val="FFFFFF"/>
                </a:solidFill>
                <a:latin typeface="Roboto"/>
                <a:ea typeface="Roboto"/>
                <a:cs typeface="Roboto"/>
                <a:sym typeface="Roboto"/>
              </a:rPr>
              <a:t>Thank you. </a:t>
            </a:r>
            <a:endParaRPr sz="7200" i="0" u="none" strike="noStrike" cap="none">
              <a:solidFill>
                <a:srgbClr val="FFFFFF"/>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9"/>
          <p:cNvSpPr txBox="1"/>
          <p:nvPr/>
        </p:nvSpPr>
        <p:spPr>
          <a:xfrm>
            <a:off x="1268711" y="1270417"/>
            <a:ext cx="13647000" cy="61164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b="0" i="0" u="none" strike="noStrike" cap="none" dirty="0">
                <a:solidFill>
                  <a:schemeClr val="lt1"/>
                </a:solidFill>
                <a:latin typeface="Roboto"/>
                <a:ea typeface="Roboto"/>
                <a:cs typeface="Roboto"/>
                <a:sym typeface="Roboto"/>
              </a:rPr>
              <a:t>Introduction</a:t>
            </a:r>
            <a:endParaRPr sz="9900" b="0" i="0" u="none" strike="noStrike" cap="none" dirty="0">
              <a:solidFill>
                <a:schemeClr val="lt1"/>
              </a:solidFill>
              <a:latin typeface="Roboto"/>
              <a:ea typeface="Roboto"/>
              <a:cs typeface="Roboto"/>
              <a:sym typeface="Roboto"/>
            </a:endParaRPr>
          </a:p>
        </p:txBody>
      </p:sp>
      <p:sp>
        <p:nvSpPr>
          <p:cNvPr id="126" name="Google Shape;126;p2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530"/>
        <p:cNvGrpSpPr/>
        <p:nvPr/>
      </p:nvGrpSpPr>
      <p:grpSpPr>
        <a:xfrm>
          <a:off x="0" y="0"/>
          <a:ext cx="0" cy="0"/>
          <a:chOff x="0" y="0"/>
          <a:chExt cx="0" cy="0"/>
        </a:xfrm>
      </p:grpSpPr>
      <p:sp>
        <p:nvSpPr>
          <p:cNvPr id="531" name="Google Shape;531;p6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80</a:t>
            </a:fld>
            <a:endParaRPr/>
          </a:p>
        </p:txBody>
      </p:sp>
      <p:sp>
        <p:nvSpPr>
          <p:cNvPr id="532" name="Google Shape;532;p69"/>
          <p:cNvSpPr txBox="1"/>
          <p:nvPr/>
        </p:nvSpPr>
        <p:spPr>
          <a:xfrm>
            <a:off x="1268709" y="1275725"/>
            <a:ext cx="13647000" cy="7039800"/>
          </a:xfrm>
          <a:prstGeom prst="rect">
            <a:avLst/>
          </a:prstGeom>
          <a:noFill/>
          <a:ln>
            <a:noFill/>
          </a:ln>
        </p:spPr>
        <p:txBody>
          <a:bodyPr spcFirstLastPara="1" wrap="square" lIns="91400" tIns="91400" rIns="91400" bIns="91400" anchor="t" anchorCtr="0">
            <a:noAutofit/>
          </a:bodyPr>
          <a:lstStyle/>
          <a:p>
            <a:pPr marL="0" marR="0" lvl="0" indent="0" algn="l" rtl="0">
              <a:lnSpc>
                <a:spcPct val="80000"/>
              </a:lnSpc>
              <a:spcBef>
                <a:spcPts val="0"/>
              </a:spcBef>
              <a:spcAft>
                <a:spcPts val="0"/>
              </a:spcAft>
              <a:buClr>
                <a:srgbClr val="FFFFFF"/>
              </a:buClr>
              <a:buFont typeface="Roboto"/>
              <a:buNone/>
            </a:pPr>
            <a:r>
              <a:rPr lang="en" sz="12500" b="1">
                <a:latin typeface="Roboto"/>
                <a:ea typeface="Roboto"/>
                <a:cs typeface="Roboto"/>
                <a:sym typeface="Roboto"/>
              </a:rPr>
              <a:t>Thank you. </a:t>
            </a:r>
            <a:endParaRPr sz="7200" i="0" u="none" strike="noStrike" cap="none">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536"/>
        <p:cNvGrpSpPr/>
        <p:nvPr/>
      </p:nvGrpSpPr>
      <p:grpSpPr>
        <a:xfrm>
          <a:off x="0" y="0"/>
          <a:ext cx="0" cy="0"/>
          <a:chOff x="0" y="0"/>
          <a:chExt cx="0" cy="0"/>
        </a:xfrm>
      </p:grpSpPr>
      <p:sp>
        <p:nvSpPr>
          <p:cNvPr id="537" name="Google Shape;537;p70"/>
          <p:cNvSpPr/>
          <p:nvPr/>
        </p:nvSpPr>
        <p:spPr>
          <a:xfrm>
            <a:off x="2807191" y="4496874"/>
            <a:ext cx="1424700" cy="1424700"/>
          </a:xfrm>
          <a:prstGeom prst="rect">
            <a:avLst/>
          </a:prstGeom>
          <a:solidFill>
            <a:schemeClr val="dk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38" name="Google Shape;538;p70"/>
          <p:cNvSpPr/>
          <p:nvPr/>
        </p:nvSpPr>
        <p:spPr>
          <a:xfrm>
            <a:off x="2807190" y="8648700"/>
            <a:ext cx="1437000" cy="1424700"/>
          </a:xfrm>
          <a:prstGeom prst="rect">
            <a:avLst/>
          </a:prstGeom>
          <a:solidFill>
            <a:srgbClr val="5C447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dirty="0">
              <a:solidFill>
                <a:srgbClr val="48BABD"/>
              </a:solidFill>
              <a:latin typeface="Calibri"/>
              <a:ea typeface="Calibri"/>
              <a:cs typeface="Calibri"/>
              <a:sym typeface="Calibri"/>
            </a:endParaRPr>
          </a:p>
        </p:txBody>
      </p:sp>
      <p:sp>
        <p:nvSpPr>
          <p:cNvPr id="539" name="Google Shape;539;p70"/>
          <p:cNvSpPr/>
          <p:nvPr/>
        </p:nvSpPr>
        <p:spPr>
          <a:xfrm>
            <a:off x="4732221" y="4496873"/>
            <a:ext cx="1424700" cy="1424700"/>
          </a:xfrm>
          <a:prstGeom prst="rect">
            <a:avLst/>
          </a:prstGeom>
          <a:solidFill>
            <a:schemeClr val="lt1"/>
          </a:solidFill>
          <a:ln w="12700" cap="flat" cmpd="sng">
            <a:solidFill>
              <a:srgbClr val="D8D8D8"/>
            </a:solidFill>
            <a:prstDash val="solid"/>
            <a:miter lim="8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40" name="Google Shape;540;p70"/>
          <p:cNvSpPr/>
          <p:nvPr/>
        </p:nvSpPr>
        <p:spPr>
          <a:xfrm>
            <a:off x="4732221" y="8648700"/>
            <a:ext cx="1435800" cy="1424700"/>
          </a:xfrm>
          <a:prstGeom prst="rect">
            <a:avLst/>
          </a:prstGeom>
          <a:solidFill>
            <a:srgbClr val="48BAB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41" name="Google Shape;541;p70"/>
          <p:cNvSpPr txBox="1"/>
          <p:nvPr/>
        </p:nvSpPr>
        <p:spPr>
          <a:xfrm>
            <a:off x="17224012" y="6021344"/>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Blue Green</a:t>
            </a:r>
            <a:endParaRPr sz="1300"/>
          </a:p>
          <a:p>
            <a:pPr marL="0" marR="0" lvl="0" indent="0" algn="l" rtl="0">
              <a:spcBef>
                <a:spcPts val="0"/>
              </a:spcBef>
              <a:spcAft>
                <a:spcPts val="0"/>
              </a:spcAft>
              <a:buNone/>
            </a:pPr>
            <a:r>
              <a:rPr lang="en" sz="1600">
                <a:solidFill>
                  <a:schemeClr val="dk1"/>
                </a:solidFill>
                <a:latin typeface="Roboto"/>
                <a:ea typeface="Roboto"/>
                <a:cs typeface="Roboto"/>
                <a:sym typeface="Roboto"/>
              </a:rPr>
              <a:t>#2V1978a</a:t>
            </a:r>
            <a:endParaRPr sz="1600">
              <a:solidFill>
                <a:schemeClr val="dk1"/>
              </a:solidFill>
              <a:latin typeface="Roboto"/>
              <a:ea typeface="Roboto"/>
              <a:cs typeface="Roboto"/>
              <a:sym typeface="Roboto"/>
            </a:endParaRPr>
          </a:p>
        </p:txBody>
      </p:sp>
      <p:sp>
        <p:nvSpPr>
          <p:cNvPr id="542" name="Google Shape;542;p70"/>
          <p:cNvSpPr txBox="1"/>
          <p:nvPr/>
        </p:nvSpPr>
        <p:spPr>
          <a:xfrm>
            <a:off x="15320152" y="6021344"/>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Sky Blue</a:t>
            </a:r>
            <a:endParaRPr sz="1300"/>
          </a:p>
          <a:p>
            <a:pPr marL="0" marR="0" lvl="0" indent="0" algn="l" rtl="0">
              <a:spcBef>
                <a:spcPts val="0"/>
              </a:spcBef>
              <a:spcAft>
                <a:spcPts val="0"/>
              </a:spcAft>
              <a:buNone/>
            </a:pPr>
            <a:r>
              <a:rPr lang="en" sz="1600">
                <a:solidFill>
                  <a:schemeClr val="dk1"/>
                </a:solidFill>
                <a:latin typeface="Roboto"/>
                <a:ea typeface="Roboto"/>
                <a:cs typeface="Roboto"/>
                <a:sym typeface="Roboto"/>
              </a:rPr>
              <a:t>#1d9ad6</a:t>
            </a:r>
            <a:endParaRPr sz="1600">
              <a:solidFill>
                <a:schemeClr val="dk1"/>
              </a:solidFill>
              <a:latin typeface="Roboto"/>
              <a:ea typeface="Roboto"/>
              <a:cs typeface="Roboto"/>
              <a:sym typeface="Roboto"/>
            </a:endParaRPr>
          </a:p>
        </p:txBody>
      </p:sp>
      <p:sp>
        <p:nvSpPr>
          <p:cNvPr id="543" name="Google Shape;543;p70"/>
          <p:cNvSpPr txBox="1"/>
          <p:nvPr/>
        </p:nvSpPr>
        <p:spPr>
          <a:xfrm>
            <a:off x="13396374" y="6057108"/>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Dark Blue</a:t>
            </a:r>
            <a:endParaRPr sz="1600">
              <a:solidFill>
                <a:schemeClr val="dk1"/>
              </a:solidFill>
              <a:latin typeface="Roboto"/>
              <a:ea typeface="Roboto"/>
              <a:cs typeface="Roboto"/>
              <a:sym typeface="Roboto"/>
            </a:endParaRPr>
          </a:p>
          <a:p>
            <a:pPr marL="0" marR="0" lvl="0" indent="0" algn="l" rtl="0">
              <a:spcBef>
                <a:spcPts val="0"/>
              </a:spcBef>
              <a:spcAft>
                <a:spcPts val="0"/>
              </a:spcAft>
              <a:buNone/>
            </a:pPr>
            <a:r>
              <a:rPr lang="en" sz="1600">
                <a:solidFill>
                  <a:schemeClr val="dk1"/>
                </a:solidFill>
                <a:latin typeface="Roboto"/>
                <a:ea typeface="Roboto"/>
                <a:cs typeface="Roboto"/>
                <a:sym typeface="Roboto"/>
              </a:rPr>
              <a:t>#0c292f</a:t>
            </a:r>
            <a:endParaRPr sz="1600">
              <a:solidFill>
                <a:schemeClr val="dk1"/>
              </a:solidFill>
              <a:latin typeface="Roboto"/>
              <a:ea typeface="Roboto"/>
              <a:cs typeface="Roboto"/>
              <a:sym typeface="Roboto"/>
            </a:endParaRPr>
          </a:p>
        </p:txBody>
      </p:sp>
      <p:sp>
        <p:nvSpPr>
          <p:cNvPr id="544" name="Google Shape;544;p70"/>
          <p:cNvSpPr txBox="1"/>
          <p:nvPr/>
        </p:nvSpPr>
        <p:spPr>
          <a:xfrm>
            <a:off x="19147794" y="6021344"/>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Sweet Pea</a:t>
            </a:r>
            <a:endParaRPr sz="1600">
              <a:solidFill>
                <a:schemeClr val="dk1"/>
              </a:solidFill>
              <a:latin typeface="Roboto"/>
              <a:ea typeface="Roboto"/>
              <a:cs typeface="Roboto"/>
              <a:sym typeface="Roboto"/>
            </a:endParaRPr>
          </a:p>
          <a:p>
            <a:pPr marL="0" marR="0" lvl="0" indent="0" algn="l" rtl="0">
              <a:spcBef>
                <a:spcPts val="0"/>
              </a:spcBef>
              <a:spcAft>
                <a:spcPts val="0"/>
              </a:spcAft>
              <a:buNone/>
            </a:pPr>
            <a:r>
              <a:rPr lang="en" sz="1600">
                <a:solidFill>
                  <a:schemeClr val="dk1"/>
                </a:solidFill>
                <a:latin typeface="Roboto"/>
                <a:ea typeface="Roboto"/>
                <a:cs typeface="Roboto"/>
                <a:sym typeface="Roboto"/>
              </a:rPr>
              <a:t>#281bf41</a:t>
            </a:r>
            <a:endParaRPr sz="1300"/>
          </a:p>
        </p:txBody>
      </p:sp>
      <p:sp>
        <p:nvSpPr>
          <p:cNvPr id="545" name="Google Shape;545;p70"/>
          <p:cNvSpPr/>
          <p:nvPr/>
        </p:nvSpPr>
        <p:spPr>
          <a:xfrm>
            <a:off x="13396374" y="7359757"/>
            <a:ext cx="1424700" cy="1424700"/>
          </a:xfrm>
          <a:prstGeom prst="rect">
            <a:avLst/>
          </a:prstGeom>
          <a:solidFill>
            <a:srgbClr val="F7E40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46" name="Google Shape;546;p70"/>
          <p:cNvSpPr/>
          <p:nvPr/>
        </p:nvSpPr>
        <p:spPr>
          <a:xfrm>
            <a:off x="15313514" y="7349123"/>
            <a:ext cx="1424700" cy="1424700"/>
          </a:xfrm>
          <a:prstGeom prst="rect">
            <a:avLst/>
          </a:prstGeom>
          <a:solidFill>
            <a:srgbClr val="F7931E"/>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47" name="Google Shape;547;p70"/>
          <p:cNvSpPr/>
          <p:nvPr/>
        </p:nvSpPr>
        <p:spPr>
          <a:xfrm>
            <a:off x="17230654" y="7349123"/>
            <a:ext cx="1424700" cy="1424700"/>
          </a:xfrm>
          <a:prstGeom prst="rect">
            <a:avLst/>
          </a:prstGeom>
          <a:solidFill>
            <a:srgbClr val="F0513C"/>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48" name="Google Shape;548;p70"/>
          <p:cNvSpPr txBox="1"/>
          <p:nvPr/>
        </p:nvSpPr>
        <p:spPr>
          <a:xfrm>
            <a:off x="17152715" y="8843329"/>
            <a:ext cx="14247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Dark Salmon</a:t>
            </a:r>
            <a:endParaRPr sz="1600">
              <a:solidFill>
                <a:schemeClr val="dk1"/>
              </a:solidFill>
              <a:latin typeface="Roboto"/>
              <a:ea typeface="Roboto"/>
              <a:cs typeface="Roboto"/>
              <a:sym typeface="Roboto"/>
            </a:endParaRPr>
          </a:p>
          <a:p>
            <a:pPr marL="0" marR="0" lvl="0" indent="0" algn="l" rtl="0">
              <a:spcBef>
                <a:spcPts val="0"/>
              </a:spcBef>
              <a:spcAft>
                <a:spcPts val="0"/>
              </a:spcAft>
              <a:buNone/>
            </a:pPr>
            <a:r>
              <a:rPr lang="en" sz="1600">
                <a:solidFill>
                  <a:schemeClr val="dk1"/>
                </a:solidFill>
                <a:latin typeface="Roboto"/>
                <a:ea typeface="Roboto"/>
                <a:cs typeface="Roboto"/>
                <a:sym typeface="Roboto"/>
              </a:rPr>
              <a:t>#f0513c</a:t>
            </a:r>
            <a:endParaRPr sz="1600">
              <a:solidFill>
                <a:schemeClr val="dk1"/>
              </a:solidFill>
              <a:latin typeface="Roboto"/>
              <a:ea typeface="Roboto"/>
              <a:cs typeface="Roboto"/>
              <a:sym typeface="Roboto"/>
            </a:endParaRPr>
          </a:p>
        </p:txBody>
      </p:sp>
      <p:sp>
        <p:nvSpPr>
          <p:cNvPr id="549" name="Google Shape;549;p70"/>
          <p:cNvSpPr txBox="1"/>
          <p:nvPr/>
        </p:nvSpPr>
        <p:spPr>
          <a:xfrm>
            <a:off x="15277033" y="8843329"/>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Tangerine</a:t>
            </a:r>
            <a:endParaRPr sz="1600">
              <a:solidFill>
                <a:schemeClr val="dk1"/>
              </a:solidFill>
              <a:latin typeface="Roboto"/>
              <a:ea typeface="Roboto"/>
              <a:cs typeface="Roboto"/>
              <a:sym typeface="Roboto"/>
            </a:endParaRPr>
          </a:p>
          <a:p>
            <a:pPr marL="0" marR="0" lvl="0" indent="0" algn="l" rtl="0">
              <a:spcBef>
                <a:spcPts val="0"/>
              </a:spcBef>
              <a:spcAft>
                <a:spcPts val="0"/>
              </a:spcAft>
              <a:buNone/>
            </a:pPr>
            <a:r>
              <a:rPr lang="en" sz="1600">
                <a:solidFill>
                  <a:schemeClr val="dk1"/>
                </a:solidFill>
                <a:latin typeface="Roboto"/>
                <a:ea typeface="Roboto"/>
                <a:cs typeface="Roboto"/>
                <a:sym typeface="Roboto"/>
              </a:rPr>
              <a:t>#f7931e</a:t>
            </a:r>
            <a:endParaRPr sz="1600">
              <a:solidFill>
                <a:schemeClr val="dk1"/>
              </a:solidFill>
              <a:latin typeface="Roboto"/>
              <a:ea typeface="Roboto"/>
              <a:cs typeface="Roboto"/>
              <a:sym typeface="Roboto"/>
            </a:endParaRPr>
          </a:p>
        </p:txBody>
      </p:sp>
      <p:sp>
        <p:nvSpPr>
          <p:cNvPr id="550" name="Google Shape;550;p70"/>
          <p:cNvSpPr txBox="1"/>
          <p:nvPr/>
        </p:nvSpPr>
        <p:spPr>
          <a:xfrm>
            <a:off x="13396374" y="8843328"/>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Yellow</a:t>
            </a:r>
            <a:endParaRPr sz="1300"/>
          </a:p>
          <a:p>
            <a:pPr marL="0" marR="0" lvl="0" indent="0" algn="l" rtl="0">
              <a:spcBef>
                <a:spcPts val="0"/>
              </a:spcBef>
              <a:spcAft>
                <a:spcPts val="0"/>
              </a:spcAft>
              <a:buNone/>
            </a:pPr>
            <a:r>
              <a:rPr lang="en" sz="1600">
                <a:solidFill>
                  <a:schemeClr val="dk1"/>
                </a:solidFill>
                <a:latin typeface="Roboto"/>
                <a:ea typeface="Roboto"/>
                <a:cs typeface="Roboto"/>
                <a:sym typeface="Roboto"/>
              </a:rPr>
              <a:t>#f7e409</a:t>
            </a:r>
            <a:endParaRPr sz="1600">
              <a:solidFill>
                <a:schemeClr val="dk1"/>
              </a:solidFill>
              <a:latin typeface="Roboto"/>
              <a:ea typeface="Roboto"/>
              <a:cs typeface="Roboto"/>
              <a:sym typeface="Roboto"/>
            </a:endParaRPr>
          </a:p>
        </p:txBody>
      </p:sp>
      <p:sp>
        <p:nvSpPr>
          <p:cNvPr id="551" name="Google Shape;551;p70"/>
          <p:cNvSpPr/>
          <p:nvPr/>
        </p:nvSpPr>
        <p:spPr>
          <a:xfrm>
            <a:off x="19147794" y="7349123"/>
            <a:ext cx="1424700" cy="1424700"/>
          </a:xfrm>
          <a:prstGeom prst="rect">
            <a:avLst/>
          </a:prstGeom>
          <a:solidFill>
            <a:srgbClr val="904098"/>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52" name="Google Shape;552;p70"/>
          <p:cNvSpPr txBox="1"/>
          <p:nvPr/>
        </p:nvSpPr>
        <p:spPr>
          <a:xfrm>
            <a:off x="19147794" y="8843328"/>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Mauve</a:t>
            </a:r>
            <a:endParaRPr sz="1600">
              <a:solidFill>
                <a:schemeClr val="dk1"/>
              </a:solidFill>
              <a:latin typeface="Roboto"/>
              <a:ea typeface="Roboto"/>
              <a:cs typeface="Roboto"/>
              <a:sym typeface="Roboto"/>
            </a:endParaRPr>
          </a:p>
          <a:p>
            <a:pPr marL="0" marR="0" lvl="0" indent="0" algn="l" rtl="0">
              <a:spcBef>
                <a:spcPts val="0"/>
              </a:spcBef>
              <a:spcAft>
                <a:spcPts val="0"/>
              </a:spcAft>
              <a:buNone/>
            </a:pPr>
            <a:r>
              <a:rPr lang="en" sz="1600">
                <a:solidFill>
                  <a:schemeClr val="dk1"/>
                </a:solidFill>
                <a:latin typeface="Roboto"/>
                <a:ea typeface="Roboto"/>
                <a:cs typeface="Roboto"/>
                <a:sym typeface="Roboto"/>
              </a:rPr>
              <a:t>#904098</a:t>
            </a:r>
            <a:endParaRPr sz="1600">
              <a:solidFill>
                <a:schemeClr val="dk1"/>
              </a:solidFill>
              <a:latin typeface="Roboto"/>
              <a:ea typeface="Roboto"/>
              <a:cs typeface="Roboto"/>
              <a:sym typeface="Roboto"/>
            </a:endParaRPr>
          </a:p>
        </p:txBody>
      </p:sp>
      <p:sp>
        <p:nvSpPr>
          <p:cNvPr id="553" name="Google Shape;553;p70"/>
          <p:cNvSpPr/>
          <p:nvPr/>
        </p:nvSpPr>
        <p:spPr>
          <a:xfrm>
            <a:off x="13396374" y="10169090"/>
            <a:ext cx="1424700" cy="1424700"/>
          </a:xfrm>
          <a:prstGeom prst="rect">
            <a:avLst/>
          </a:prstGeom>
          <a:solidFill>
            <a:srgbClr val="F2F3F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54" name="Google Shape;554;p70"/>
          <p:cNvSpPr/>
          <p:nvPr/>
        </p:nvSpPr>
        <p:spPr>
          <a:xfrm>
            <a:off x="15313514" y="10158456"/>
            <a:ext cx="1424700" cy="1424700"/>
          </a:xfrm>
          <a:prstGeom prst="rect">
            <a:avLst/>
          </a:prstGeom>
          <a:solidFill>
            <a:srgbClr val="BDBCC0"/>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55" name="Google Shape;555;p70"/>
          <p:cNvSpPr/>
          <p:nvPr/>
        </p:nvSpPr>
        <p:spPr>
          <a:xfrm>
            <a:off x="17230654" y="10158456"/>
            <a:ext cx="1424700" cy="1424700"/>
          </a:xfrm>
          <a:prstGeom prst="rect">
            <a:avLst/>
          </a:prstGeom>
          <a:solidFill>
            <a:srgbClr val="7D888D"/>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56" name="Google Shape;556;p70"/>
          <p:cNvSpPr txBox="1"/>
          <p:nvPr/>
        </p:nvSpPr>
        <p:spPr>
          <a:xfrm>
            <a:off x="17224012" y="11657216"/>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Dark Grey</a:t>
            </a:r>
            <a:endParaRPr sz="1300"/>
          </a:p>
          <a:p>
            <a:pPr marL="0" marR="0" lvl="0" indent="0" algn="l" rtl="0">
              <a:spcBef>
                <a:spcPts val="0"/>
              </a:spcBef>
              <a:spcAft>
                <a:spcPts val="0"/>
              </a:spcAft>
              <a:buNone/>
            </a:pPr>
            <a:r>
              <a:rPr lang="en" sz="1600">
                <a:solidFill>
                  <a:schemeClr val="dk1"/>
                </a:solidFill>
                <a:latin typeface="Roboto"/>
                <a:ea typeface="Roboto"/>
                <a:cs typeface="Roboto"/>
                <a:sym typeface="Roboto"/>
              </a:rPr>
              <a:t>#7d888d</a:t>
            </a:r>
            <a:endParaRPr sz="1600">
              <a:solidFill>
                <a:schemeClr val="dk1"/>
              </a:solidFill>
              <a:latin typeface="Roboto"/>
              <a:ea typeface="Roboto"/>
              <a:cs typeface="Roboto"/>
              <a:sym typeface="Roboto"/>
            </a:endParaRPr>
          </a:p>
        </p:txBody>
      </p:sp>
      <p:sp>
        <p:nvSpPr>
          <p:cNvPr id="557" name="Google Shape;557;p70"/>
          <p:cNvSpPr txBox="1"/>
          <p:nvPr/>
        </p:nvSpPr>
        <p:spPr>
          <a:xfrm>
            <a:off x="15277033" y="11657217"/>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Stone</a:t>
            </a:r>
            <a:endParaRPr sz="1600">
              <a:solidFill>
                <a:schemeClr val="dk1"/>
              </a:solidFill>
              <a:latin typeface="Roboto"/>
              <a:ea typeface="Roboto"/>
              <a:cs typeface="Roboto"/>
              <a:sym typeface="Roboto"/>
            </a:endParaRPr>
          </a:p>
          <a:p>
            <a:pPr marL="0" marR="0" lvl="0" indent="0" algn="l" rtl="0">
              <a:spcBef>
                <a:spcPts val="0"/>
              </a:spcBef>
              <a:spcAft>
                <a:spcPts val="0"/>
              </a:spcAft>
              <a:buNone/>
            </a:pPr>
            <a:r>
              <a:rPr lang="en" sz="1600">
                <a:solidFill>
                  <a:schemeClr val="dk1"/>
                </a:solidFill>
                <a:latin typeface="Roboto"/>
                <a:ea typeface="Roboto"/>
                <a:cs typeface="Roboto"/>
                <a:sym typeface="Roboto"/>
              </a:rPr>
              <a:t>#bdbcc0</a:t>
            </a:r>
            <a:endParaRPr sz="1600">
              <a:solidFill>
                <a:schemeClr val="dk1"/>
              </a:solidFill>
              <a:latin typeface="Roboto"/>
              <a:ea typeface="Roboto"/>
              <a:cs typeface="Roboto"/>
              <a:sym typeface="Roboto"/>
            </a:endParaRPr>
          </a:p>
        </p:txBody>
      </p:sp>
      <p:sp>
        <p:nvSpPr>
          <p:cNvPr id="558" name="Google Shape;558;p70"/>
          <p:cNvSpPr txBox="1"/>
          <p:nvPr/>
        </p:nvSpPr>
        <p:spPr>
          <a:xfrm>
            <a:off x="13339399" y="11657217"/>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Pale Grey</a:t>
            </a:r>
            <a:endParaRPr sz="1600">
              <a:solidFill>
                <a:schemeClr val="dk1"/>
              </a:solidFill>
              <a:latin typeface="Roboto"/>
              <a:ea typeface="Roboto"/>
              <a:cs typeface="Roboto"/>
              <a:sym typeface="Roboto"/>
            </a:endParaRPr>
          </a:p>
          <a:p>
            <a:pPr marL="0" marR="0" lvl="0" indent="0" algn="l" rtl="0">
              <a:spcBef>
                <a:spcPts val="0"/>
              </a:spcBef>
              <a:spcAft>
                <a:spcPts val="0"/>
              </a:spcAft>
              <a:buNone/>
            </a:pPr>
            <a:r>
              <a:rPr lang="en" sz="1600">
                <a:solidFill>
                  <a:schemeClr val="dk1"/>
                </a:solidFill>
                <a:latin typeface="Roboto"/>
                <a:ea typeface="Roboto"/>
                <a:cs typeface="Roboto"/>
                <a:sym typeface="Roboto"/>
              </a:rPr>
              <a:t>#f2f3f4</a:t>
            </a:r>
            <a:endParaRPr sz="1600">
              <a:solidFill>
                <a:schemeClr val="dk1"/>
              </a:solidFill>
              <a:latin typeface="Roboto"/>
              <a:ea typeface="Roboto"/>
              <a:cs typeface="Roboto"/>
              <a:sym typeface="Roboto"/>
            </a:endParaRPr>
          </a:p>
        </p:txBody>
      </p:sp>
      <p:sp>
        <p:nvSpPr>
          <p:cNvPr id="559" name="Google Shape;559;p70"/>
          <p:cNvSpPr/>
          <p:nvPr/>
        </p:nvSpPr>
        <p:spPr>
          <a:xfrm>
            <a:off x="19147794" y="10158456"/>
            <a:ext cx="1424700" cy="1424700"/>
          </a:xfrm>
          <a:prstGeom prst="rect">
            <a:avLst/>
          </a:prstGeom>
          <a:solidFill>
            <a:srgbClr val="262729"/>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60" name="Google Shape;560;p70"/>
          <p:cNvSpPr txBox="1"/>
          <p:nvPr/>
        </p:nvSpPr>
        <p:spPr>
          <a:xfrm>
            <a:off x="19147794" y="11657217"/>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Charcoal</a:t>
            </a:r>
            <a:endParaRPr sz="1300"/>
          </a:p>
          <a:p>
            <a:pPr marL="0" marR="0" lvl="0" indent="0" algn="l" rtl="0">
              <a:spcBef>
                <a:spcPts val="0"/>
              </a:spcBef>
              <a:spcAft>
                <a:spcPts val="0"/>
              </a:spcAft>
              <a:buNone/>
            </a:pPr>
            <a:r>
              <a:rPr lang="en" sz="1600">
                <a:solidFill>
                  <a:schemeClr val="dk1"/>
                </a:solidFill>
                <a:latin typeface="Roboto"/>
                <a:ea typeface="Roboto"/>
                <a:cs typeface="Roboto"/>
                <a:sym typeface="Roboto"/>
              </a:rPr>
              <a:t># 262729</a:t>
            </a:r>
            <a:endParaRPr sz="1600">
              <a:solidFill>
                <a:schemeClr val="dk1"/>
              </a:solidFill>
              <a:latin typeface="Roboto"/>
              <a:ea typeface="Roboto"/>
              <a:cs typeface="Roboto"/>
              <a:sym typeface="Roboto"/>
            </a:endParaRPr>
          </a:p>
        </p:txBody>
      </p:sp>
      <p:sp>
        <p:nvSpPr>
          <p:cNvPr id="561" name="Google Shape;561;p70"/>
          <p:cNvSpPr txBox="1"/>
          <p:nvPr/>
        </p:nvSpPr>
        <p:spPr>
          <a:xfrm>
            <a:off x="1383640" y="2374837"/>
            <a:ext cx="4999200" cy="8412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b="1">
                <a:solidFill>
                  <a:schemeClr val="dk1"/>
                </a:solidFill>
                <a:latin typeface="Roboto"/>
                <a:ea typeface="Roboto"/>
                <a:cs typeface="Roboto"/>
                <a:sym typeface="Roboto"/>
              </a:rPr>
              <a:t>Brand &amp; sub-brands</a:t>
            </a:r>
            <a:endParaRPr sz="1300"/>
          </a:p>
          <a:p>
            <a:pPr marL="0" marR="0" lvl="0" indent="0" algn="l" rtl="0">
              <a:spcBef>
                <a:spcPts val="0"/>
              </a:spcBef>
              <a:spcAft>
                <a:spcPts val="0"/>
              </a:spcAft>
              <a:buNone/>
            </a:pPr>
            <a:r>
              <a:rPr lang="en" sz="1600">
                <a:solidFill>
                  <a:schemeClr val="dk1"/>
                </a:solidFill>
                <a:latin typeface="Roboto"/>
                <a:ea typeface="Roboto"/>
                <a:cs typeface="Roboto"/>
                <a:sym typeface="Roboto"/>
              </a:rPr>
              <a:t>When using the logo and its sub-brands, it is mandatory to use them as either black or white. </a:t>
            </a:r>
            <a:endParaRPr sz="1300"/>
          </a:p>
        </p:txBody>
      </p:sp>
      <p:sp>
        <p:nvSpPr>
          <p:cNvPr id="562" name="Google Shape;562;p70"/>
          <p:cNvSpPr txBox="1"/>
          <p:nvPr/>
        </p:nvSpPr>
        <p:spPr>
          <a:xfrm>
            <a:off x="2807191" y="7488449"/>
            <a:ext cx="4999200" cy="8412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b="1">
                <a:solidFill>
                  <a:schemeClr val="dk1"/>
                </a:solidFill>
                <a:latin typeface="Roboto"/>
                <a:ea typeface="Roboto"/>
                <a:cs typeface="Roboto"/>
                <a:sym typeface="Roboto"/>
              </a:rPr>
              <a:t>Unite Los Angeles Accents</a:t>
            </a:r>
            <a:endParaRPr sz="1300"/>
          </a:p>
          <a:p>
            <a:pPr marL="0" marR="0" lvl="0" indent="0" algn="l" rtl="0">
              <a:spcBef>
                <a:spcPts val="0"/>
              </a:spcBef>
              <a:spcAft>
                <a:spcPts val="0"/>
              </a:spcAft>
              <a:buNone/>
            </a:pPr>
            <a:r>
              <a:rPr lang="en" sz="1600">
                <a:solidFill>
                  <a:schemeClr val="dk1"/>
                </a:solidFill>
                <a:latin typeface="Roboto"/>
                <a:ea typeface="Roboto"/>
                <a:cs typeface="Roboto"/>
                <a:sym typeface="Roboto"/>
              </a:rPr>
              <a:t>The two supplementary accent colors associated with the Generative Art for Unite LA are Purple &amp; Cyan</a:t>
            </a:r>
            <a:endParaRPr sz="1300"/>
          </a:p>
        </p:txBody>
      </p:sp>
      <p:sp>
        <p:nvSpPr>
          <p:cNvPr id="563" name="Google Shape;563;p70"/>
          <p:cNvSpPr txBox="1"/>
          <p:nvPr/>
        </p:nvSpPr>
        <p:spPr>
          <a:xfrm>
            <a:off x="4732226" y="10207300"/>
            <a:ext cx="1614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Unite LA Cyan</a:t>
            </a:r>
            <a:endParaRPr sz="1600">
              <a:solidFill>
                <a:schemeClr val="dk1"/>
              </a:solidFill>
              <a:latin typeface="Roboto"/>
              <a:ea typeface="Roboto"/>
              <a:cs typeface="Roboto"/>
              <a:sym typeface="Roboto"/>
            </a:endParaRPr>
          </a:p>
          <a:p>
            <a:pPr marL="0" marR="0" lvl="0" indent="0" algn="l" rtl="0">
              <a:spcBef>
                <a:spcPts val="0"/>
              </a:spcBef>
              <a:spcAft>
                <a:spcPts val="0"/>
              </a:spcAft>
              <a:buNone/>
            </a:pPr>
            <a:r>
              <a:rPr lang="en" sz="1600">
                <a:solidFill>
                  <a:schemeClr val="dk1"/>
                </a:solidFill>
                <a:latin typeface="Roboto"/>
                <a:ea typeface="Roboto"/>
                <a:cs typeface="Roboto"/>
                <a:sym typeface="Roboto"/>
              </a:rPr>
              <a:t>#48babd</a:t>
            </a:r>
            <a:endParaRPr sz="1600">
              <a:solidFill>
                <a:schemeClr val="dk1"/>
              </a:solidFill>
              <a:latin typeface="Roboto"/>
              <a:ea typeface="Roboto"/>
              <a:cs typeface="Roboto"/>
              <a:sym typeface="Roboto"/>
            </a:endParaRPr>
          </a:p>
        </p:txBody>
      </p:sp>
      <p:sp>
        <p:nvSpPr>
          <p:cNvPr id="564" name="Google Shape;564;p70"/>
          <p:cNvSpPr txBox="1"/>
          <p:nvPr/>
        </p:nvSpPr>
        <p:spPr>
          <a:xfrm>
            <a:off x="2807200" y="10207300"/>
            <a:ext cx="1614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dirty="0">
                <a:solidFill>
                  <a:schemeClr val="dk1"/>
                </a:solidFill>
                <a:latin typeface="Roboto"/>
                <a:ea typeface="Roboto"/>
                <a:cs typeface="Roboto"/>
                <a:sym typeface="Roboto"/>
              </a:rPr>
              <a:t>Unite LA Purple</a:t>
            </a:r>
            <a:endParaRPr sz="1600" dirty="0">
              <a:solidFill>
                <a:schemeClr val="dk1"/>
              </a:solidFill>
              <a:latin typeface="Roboto"/>
              <a:ea typeface="Roboto"/>
              <a:cs typeface="Roboto"/>
              <a:sym typeface="Roboto"/>
            </a:endParaRPr>
          </a:p>
          <a:p>
            <a:pPr marL="0" marR="0" lvl="0" indent="0" algn="l" rtl="0">
              <a:spcBef>
                <a:spcPts val="0"/>
              </a:spcBef>
              <a:spcAft>
                <a:spcPts val="0"/>
              </a:spcAft>
              <a:buNone/>
            </a:pPr>
            <a:r>
              <a:rPr lang="en" sz="1600" dirty="0">
                <a:solidFill>
                  <a:schemeClr val="dk1"/>
                </a:solidFill>
                <a:latin typeface="Roboto"/>
                <a:ea typeface="Roboto"/>
                <a:cs typeface="Roboto"/>
                <a:sym typeface="Roboto"/>
              </a:rPr>
              <a:t>#351f54</a:t>
            </a:r>
            <a:endParaRPr sz="1600" dirty="0">
              <a:solidFill>
                <a:schemeClr val="dk1"/>
              </a:solidFill>
              <a:latin typeface="Roboto"/>
              <a:ea typeface="Roboto"/>
              <a:cs typeface="Roboto"/>
              <a:sym typeface="Roboto"/>
            </a:endParaRPr>
          </a:p>
        </p:txBody>
      </p:sp>
      <p:sp>
        <p:nvSpPr>
          <p:cNvPr id="565" name="Google Shape;565;p70"/>
          <p:cNvSpPr txBox="1"/>
          <p:nvPr/>
        </p:nvSpPr>
        <p:spPr>
          <a:xfrm>
            <a:off x="4732221" y="6021344"/>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White</a:t>
            </a:r>
            <a:endParaRPr sz="1600">
              <a:solidFill>
                <a:schemeClr val="dk1"/>
              </a:solidFill>
              <a:latin typeface="Roboto"/>
              <a:ea typeface="Roboto"/>
              <a:cs typeface="Roboto"/>
              <a:sym typeface="Roboto"/>
            </a:endParaRPr>
          </a:p>
          <a:p>
            <a:pPr marL="0" marR="0" lvl="0" indent="0" algn="l" rtl="0">
              <a:spcBef>
                <a:spcPts val="0"/>
              </a:spcBef>
              <a:spcAft>
                <a:spcPts val="0"/>
              </a:spcAft>
              <a:buNone/>
            </a:pPr>
            <a:r>
              <a:rPr lang="en" sz="1600">
                <a:solidFill>
                  <a:schemeClr val="dk1"/>
                </a:solidFill>
                <a:latin typeface="Roboto"/>
                <a:ea typeface="Roboto"/>
                <a:cs typeface="Roboto"/>
                <a:sym typeface="Roboto"/>
              </a:rPr>
              <a:t>#ffffff</a:t>
            </a:r>
            <a:endParaRPr sz="1600">
              <a:solidFill>
                <a:schemeClr val="dk1"/>
              </a:solidFill>
              <a:latin typeface="Roboto"/>
              <a:ea typeface="Roboto"/>
              <a:cs typeface="Roboto"/>
              <a:sym typeface="Roboto"/>
            </a:endParaRPr>
          </a:p>
        </p:txBody>
      </p:sp>
      <p:sp>
        <p:nvSpPr>
          <p:cNvPr id="566" name="Google Shape;566;p70"/>
          <p:cNvSpPr txBox="1"/>
          <p:nvPr/>
        </p:nvSpPr>
        <p:spPr>
          <a:xfrm>
            <a:off x="2807191" y="6021344"/>
            <a:ext cx="12486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Roboto"/>
                <a:ea typeface="Roboto"/>
                <a:cs typeface="Roboto"/>
                <a:sym typeface="Roboto"/>
              </a:rPr>
              <a:t>Rich Black</a:t>
            </a:r>
            <a:endParaRPr sz="1600">
              <a:solidFill>
                <a:schemeClr val="dk1"/>
              </a:solidFill>
              <a:latin typeface="Roboto"/>
              <a:ea typeface="Roboto"/>
              <a:cs typeface="Roboto"/>
              <a:sym typeface="Roboto"/>
            </a:endParaRPr>
          </a:p>
          <a:p>
            <a:pPr marL="0" marR="0" lvl="0" indent="0" algn="l" rtl="0">
              <a:spcBef>
                <a:spcPts val="0"/>
              </a:spcBef>
              <a:spcAft>
                <a:spcPts val="0"/>
              </a:spcAft>
              <a:buNone/>
            </a:pPr>
            <a:r>
              <a:rPr lang="en" sz="1600">
                <a:solidFill>
                  <a:schemeClr val="dk1"/>
                </a:solidFill>
                <a:latin typeface="Roboto"/>
                <a:ea typeface="Roboto"/>
                <a:cs typeface="Roboto"/>
                <a:sym typeface="Roboto"/>
              </a:rPr>
              <a:t>#000000</a:t>
            </a:r>
            <a:endParaRPr sz="1600">
              <a:solidFill>
                <a:schemeClr val="dk1"/>
              </a:solidFill>
              <a:latin typeface="Roboto"/>
              <a:ea typeface="Roboto"/>
              <a:cs typeface="Roboto"/>
              <a:sym typeface="Roboto"/>
            </a:endParaRPr>
          </a:p>
        </p:txBody>
      </p:sp>
      <p:sp>
        <p:nvSpPr>
          <p:cNvPr id="567" name="Google Shape;567;p70"/>
          <p:cNvSpPr/>
          <p:nvPr/>
        </p:nvSpPr>
        <p:spPr>
          <a:xfrm>
            <a:off x="13396374" y="4550424"/>
            <a:ext cx="1424700" cy="1424700"/>
          </a:xfrm>
          <a:prstGeom prst="rect">
            <a:avLst/>
          </a:prstGeom>
          <a:solidFill>
            <a:srgbClr val="0C292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68" name="Google Shape;568;p70"/>
          <p:cNvSpPr/>
          <p:nvPr/>
        </p:nvSpPr>
        <p:spPr>
          <a:xfrm>
            <a:off x="15320152" y="4496873"/>
            <a:ext cx="1424700" cy="1424700"/>
          </a:xfrm>
          <a:prstGeom prst="rect">
            <a:avLst/>
          </a:prstGeom>
          <a:solidFill>
            <a:srgbClr val="1D9AD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69" name="Google Shape;569;p70"/>
          <p:cNvSpPr/>
          <p:nvPr/>
        </p:nvSpPr>
        <p:spPr>
          <a:xfrm>
            <a:off x="17233972" y="4496873"/>
            <a:ext cx="1424700" cy="1424700"/>
          </a:xfrm>
          <a:prstGeom prst="rect">
            <a:avLst/>
          </a:prstGeom>
          <a:solidFill>
            <a:srgbClr val="21978A"/>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70" name="Google Shape;570;p70"/>
          <p:cNvSpPr/>
          <p:nvPr/>
        </p:nvSpPr>
        <p:spPr>
          <a:xfrm>
            <a:off x="19147794" y="4496873"/>
            <a:ext cx="1424700" cy="1424700"/>
          </a:xfrm>
          <a:prstGeom prst="rect">
            <a:avLst/>
          </a:prstGeom>
          <a:solidFill>
            <a:srgbClr val="81BF4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Font typeface="Calibri"/>
              <a:buNone/>
            </a:pPr>
            <a:endParaRPr sz="3200" b="0" i="0" u="none" strike="noStrike" cap="none">
              <a:solidFill>
                <a:srgbClr val="FFFFFF"/>
              </a:solidFill>
              <a:latin typeface="Calibri"/>
              <a:ea typeface="Calibri"/>
              <a:cs typeface="Calibri"/>
              <a:sym typeface="Calibri"/>
            </a:endParaRPr>
          </a:p>
        </p:txBody>
      </p:sp>
      <p:sp>
        <p:nvSpPr>
          <p:cNvPr id="571" name="Google Shape;571;p70"/>
          <p:cNvSpPr txBox="1"/>
          <p:nvPr/>
        </p:nvSpPr>
        <p:spPr>
          <a:xfrm>
            <a:off x="11915847" y="2374837"/>
            <a:ext cx="8181900" cy="594900"/>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 sz="1600">
                <a:solidFill>
                  <a:schemeClr val="dk1"/>
                </a:solidFill>
                <a:latin typeface="Calibri"/>
                <a:ea typeface="Calibri"/>
                <a:cs typeface="Calibri"/>
                <a:sym typeface="Calibri"/>
              </a:rPr>
              <a:t>The primary palette can be supported by a range primary and gray palette, the secondary colors can be used to add variety within layouts, charts, graphs and  icons.</a:t>
            </a:r>
            <a:endParaRPr sz="1600">
              <a:solidFill>
                <a:schemeClr val="dk1"/>
              </a:solidFill>
              <a:latin typeface="Calibri"/>
              <a:ea typeface="Calibri"/>
              <a:cs typeface="Calibri"/>
              <a:sym typeface="Calibri"/>
            </a:endParaRPr>
          </a:p>
        </p:txBody>
      </p:sp>
      <p:sp>
        <p:nvSpPr>
          <p:cNvPr id="572" name="Google Shape;572;p70"/>
          <p:cNvSpPr txBox="1"/>
          <p:nvPr/>
        </p:nvSpPr>
        <p:spPr>
          <a:xfrm>
            <a:off x="1268711" y="1273641"/>
            <a:ext cx="7057800" cy="9798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300">
                <a:solidFill>
                  <a:schemeClr val="dk1"/>
                </a:solidFill>
                <a:latin typeface="Roboto"/>
                <a:ea typeface="Roboto"/>
                <a:cs typeface="Roboto"/>
                <a:sym typeface="Roboto"/>
              </a:rPr>
              <a:t>Primary colors</a:t>
            </a:r>
            <a:endParaRPr sz="1300"/>
          </a:p>
        </p:txBody>
      </p:sp>
      <p:sp>
        <p:nvSpPr>
          <p:cNvPr id="573" name="Google Shape;573;p70"/>
          <p:cNvSpPr txBox="1"/>
          <p:nvPr/>
        </p:nvSpPr>
        <p:spPr>
          <a:xfrm>
            <a:off x="11915847" y="1273641"/>
            <a:ext cx="7057800" cy="9798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300">
                <a:solidFill>
                  <a:schemeClr val="dk1"/>
                </a:solidFill>
                <a:latin typeface="Roboto"/>
                <a:ea typeface="Roboto"/>
                <a:cs typeface="Roboto"/>
                <a:sym typeface="Roboto"/>
              </a:rPr>
              <a:t>Secondary colors</a:t>
            </a:r>
            <a:endParaRPr sz="5300">
              <a:solidFill>
                <a:schemeClr val="dk1"/>
              </a:solidFill>
              <a:latin typeface="Roboto"/>
              <a:ea typeface="Roboto"/>
              <a:cs typeface="Roboto"/>
              <a:sym typeface="Roboto"/>
            </a:endParaRPr>
          </a:p>
        </p:txBody>
      </p:sp>
      <p:sp>
        <p:nvSpPr>
          <p:cNvPr id="574" name="Google Shape;574;p7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579"/>
        <p:cNvGrpSpPr/>
        <p:nvPr/>
      </p:nvGrpSpPr>
      <p:grpSpPr>
        <a:xfrm>
          <a:off x="0" y="0"/>
          <a:ext cx="0" cy="0"/>
          <a:chOff x="0" y="0"/>
          <a:chExt cx="0" cy="0"/>
        </a:xfrm>
      </p:grpSpPr>
      <p:sp>
        <p:nvSpPr>
          <p:cNvPr id="580" name="Google Shape;580;p71"/>
          <p:cNvSpPr txBox="1"/>
          <p:nvPr/>
        </p:nvSpPr>
        <p:spPr>
          <a:xfrm>
            <a:off x="3199076" y="2992490"/>
            <a:ext cx="16435500" cy="2820600"/>
          </a:xfrm>
          <a:prstGeom prst="rect">
            <a:avLst/>
          </a:prstGeom>
          <a:noFill/>
          <a:ln>
            <a:noFill/>
          </a:ln>
        </p:spPr>
        <p:txBody>
          <a:bodyPr spcFirstLastPara="1" wrap="square" lIns="91400" tIns="91400" rIns="91400" bIns="91400" anchor="ctr" anchorCtr="0">
            <a:noAutofit/>
          </a:bodyPr>
          <a:lstStyle/>
          <a:p>
            <a:pPr marL="0" marR="0" lvl="0" indent="0" algn="l" rtl="0">
              <a:lnSpc>
                <a:spcPct val="90000"/>
              </a:lnSpc>
              <a:spcBef>
                <a:spcPts val="0"/>
              </a:spcBef>
              <a:spcAft>
                <a:spcPts val="0"/>
              </a:spcAft>
              <a:buClr>
                <a:schemeClr val="dk1"/>
              </a:buClr>
              <a:buFont typeface="Roboto"/>
              <a:buNone/>
            </a:pPr>
            <a:r>
              <a:rPr lang="en" sz="20000" b="1" dirty="0">
                <a:solidFill>
                  <a:schemeClr val="dk1"/>
                </a:solidFill>
                <a:latin typeface="Roboto"/>
                <a:ea typeface="Roboto"/>
                <a:cs typeface="Roboto"/>
                <a:sym typeface="Roboto"/>
              </a:rPr>
              <a:t>Roboto Bold</a:t>
            </a:r>
            <a:endParaRPr sz="20000" b="1" dirty="0">
              <a:solidFill>
                <a:schemeClr val="dk1"/>
              </a:solidFill>
              <a:latin typeface="Roboto"/>
              <a:ea typeface="Roboto"/>
              <a:cs typeface="Roboto"/>
              <a:sym typeface="Roboto"/>
            </a:endParaRPr>
          </a:p>
        </p:txBody>
      </p:sp>
      <p:sp>
        <p:nvSpPr>
          <p:cNvPr id="581" name="Google Shape;581;p71"/>
          <p:cNvSpPr txBox="1"/>
          <p:nvPr/>
        </p:nvSpPr>
        <p:spPr>
          <a:xfrm>
            <a:off x="3352074" y="8686550"/>
            <a:ext cx="9937800" cy="1112700"/>
          </a:xfrm>
          <a:prstGeom prst="rect">
            <a:avLst/>
          </a:prstGeom>
          <a:noFill/>
          <a:ln>
            <a:noFill/>
          </a:ln>
        </p:spPr>
        <p:txBody>
          <a:bodyPr spcFirstLastPara="1" wrap="square" lIns="91400" tIns="91400" rIns="91400" bIns="91400" anchor="ctr" anchorCtr="0">
            <a:noAutofit/>
          </a:bodyPr>
          <a:lstStyle/>
          <a:p>
            <a:pPr marL="0" marR="0" lvl="0" indent="0" algn="l" rtl="0">
              <a:lnSpc>
                <a:spcPct val="90000"/>
              </a:lnSpc>
              <a:spcBef>
                <a:spcPts val="0"/>
              </a:spcBef>
              <a:spcAft>
                <a:spcPts val="0"/>
              </a:spcAft>
              <a:buClr>
                <a:schemeClr val="dk1"/>
              </a:buClr>
              <a:buFont typeface="Roboto"/>
              <a:buNone/>
            </a:pPr>
            <a:r>
              <a:rPr lang="en" sz="8800" b="1" dirty="0">
                <a:solidFill>
                  <a:schemeClr val="dk1"/>
                </a:solidFill>
                <a:latin typeface="Roboto"/>
                <a:ea typeface="Roboto"/>
                <a:cs typeface="Roboto"/>
                <a:sym typeface="Roboto"/>
              </a:rPr>
              <a:t>Roboto Bold</a:t>
            </a:r>
            <a:endParaRPr sz="8800" b="1" dirty="0">
              <a:solidFill>
                <a:schemeClr val="dk1"/>
              </a:solidFill>
              <a:latin typeface="Roboto"/>
              <a:ea typeface="Roboto"/>
              <a:cs typeface="Roboto"/>
              <a:sym typeface="Roboto"/>
            </a:endParaRPr>
          </a:p>
        </p:txBody>
      </p:sp>
      <p:sp>
        <p:nvSpPr>
          <p:cNvPr id="582" name="Google Shape;582;p71"/>
          <p:cNvSpPr txBox="1"/>
          <p:nvPr/>
        </p:nvSpPr>
        <p:spPr>
          <a:xfrm>
            <a:off x="3373224" y="10235615"/>
            <a:ext cx="9165600" cy="2097000"/>
          </a:xfrm>
          <a:prstGeom prst="rect">
            <a:avLst/>
          </a:prstGeom>
          <a:noFill/>
          <a:ln>
            <a:noFill/>
          </a:ln>
        </p:spPr>
        <p:txBody>
          <a:bodyPr spcFirstLastPara="1" wrap="square" lIns="91400" tIns="91400" rIns="91400" bIns="91400" anchor="ctr" anchorCtr="0">
            <a:noAutofit/>
          </a:bodyPr>
          <a:lstStyle/>
          <a:p>
            <a:pPr marL="0" marR="0" lvl="0" indent="0" algn="l" rtl="0">
              <a:lnSpc>
                <a:spcPct val="115000"/>
              </a:lnSpc>
              <a:spcBef>
                <a:spcPts val="0"/>
              </a:spcBef>
              <a:spcAft>
                <a:spcPts val="0"/>
              </a:spcAft>
              <a:buClr>
                <a:srgbClr val="002835"/>
              </a:buClr>
              <a:buFont typeface="Roboto"/>
              <a:buNone/>
            </a:pPr>
            <a:r>
              <a:rPr lang="en" sz="2400" dirty="0">
                <a:solidFill>
                  <a:srgbClr val="002835"/>
                </a:solidFill>
                <a:latin typeface="Roboto"/>
                <a:ea typeface="Roboto"/>
                <a:cs typeface="Roboto"/>
                <a:sym typeface="Roboto"/>
              </a:rPr>
              <a:t>Roboto Regular</a:t>
            </a:r>
            <a:endParaRPr sz="2400" dirty="0">
              <a:solidFill>
                <a:srgbClr val="002835"/>
              </a:solidFill>
              <a:latin typeface="Roboto"/>
              <a:ea typeface="Roboto"/>
              <a:cs typeface="Roboto"/>
              <a:sym typeface="Roboto"/>
            </a:endParaRPr>
          </a:p>
          <a:p>
            <a:pPr marL="0" marR="0" lvl="0" indent="0" algn="l" rtl="0">
              <a:lnSpc>
                <a:spcPct val="115000"/>
              </a:lnSpc>
              <a:spcBef>
                <a:spcPts val="0"/>
              </a:spcBef>
              <a:spcAft>
                <a:spcPts val="0"/>
              </a:spcAft>
              <a:buClr>
                <a:srgbClr val="002835"/>
              </a:buClr>
              <a:buFont typeface="Roboto"/>
              <a:buNone/>
            </a:pPr>
            <a:r>
              <a:rPr lang="en" sz="2400" dirty="0">
                <a:solidFill>
                  <a:srgbClr val="002835"/>
                </a:solidFill>
                <a:latin typeface="Roboto"/>
                <a:ea typeface="Roboto"/>
                <a:cs typeface="Roboto"/>
                <a:sym typeface="Roboto"/>
              </a:rPr>
              <a:t>Lorem ipsum dolor sit amet, consectetuer adipiscing elit. Aenean commodo ligula eget dolor. Aenean massa. Cum sociis natoque penatibus et magnis dis parturient montes, nascetur ridiculus mus. Donec quam felis, ultricies nec, pellentesque eu, pretium quis, sem. </a:t>
            </a:r>
            <a:endParaRPr sz="2400" dirty="0">
              <a:solidFill>
                <a:srgbClr val="002835"/>
              </a:solidFill>
              <a:latin typeface="Roboto"/>
              <a:ea typeface="Roboto"/>
              <a:cs typeface="Roboto"/>
              <a:sym typeface="Roboto"/>
            </a:endParaRPr>
          </a:p>
        </p:txBody>
      </p:sp>
      <p:sp>
        <p:nvSpPr>
          <p:cNvPr id="583" name="Google Shape;583;p71"/>
          <p:cNvSpPr txBox="1"/>
          <p:nvPr/>
        </p:nvSpPr>
        <p:spPr>
          <a:xfrm>
            <a:off x="10241842" y="8686550"/>
            <a:ext cx="9937800" cy="1112700"/>
          </a:xfrm>
          <a:prstGeom prst="rect">
            <a:avLst/>
          </a:prstGeom>
          <a:noFill/>
          <a:ln>
            <a:noFill/>
          </a:ln>
        </p:spPr>
        <p:txBody>
          <a:bodyPr spcFirstLastPara="1" wrap="square" lIns="91400" tIns="91400" rIns="91400" bIns="91400" anchor="ctr" anchorCtr="0">
            <a:noAutofit/>
          </a:bodyPr>
          <a:lstStyle/>
          <a:p>
            <a:pPr marL="0" marR="0" lvl="0" indent="0" algn="l" rtl="0">
              <a:lnSpc>
                <a:spcPct val="90000"/>
              </a:lnSpc>
              <a:spcBef>
                <a:spcPts val="0"/>
              </a:spcBef>
              <a:spcAft>
                <a:spcPts val="0"/>
              </a:spcAft>
              <a:buClr>
                <a:schemeClr val="dk1"/>
              </a:buClr>
              <a:buFont typeface="Roboto"/>
              <a:buNone/>
            </a:pPr>
            <a:r>
              <a:rPr lang="en" sz="8800" dirty="0">
                <a:solidFill>
                  <a:schemeClr val="dk1"/>
                </a:solidFill>
                <a:latin typeface="Roboto"/>
                <a:ea typeface="Roboto"/>
                <a:cs typeface="Roboto"/>
                <a:sym typeface="Roboto"/>
              </a:rPr>
              <a:t>Roboto Regular</a:t>
            </a:r>
            <a:endParaRPr sz="8800" dirty="0">
              <a:solidFill>
                <a:schemeClr val="dk1"/>
              </a:solidFill>
              <a:latin typeface="Roboto"/>
              <a:ea typeface="Roboto"/>
              <a:cs typeface="Roboto"/>
              <a:sym typeface="Roboto"/>
            </a:endParaRPr>
          </a:p>
        </p:txBody>
      </p:sp>
      <p:sp>
        <p:nvSpPr>
          <p:cNvPr id="584" name="Google Shape;584;p71"/>
          <p:cNvSpPr txBox="1"/>
          <p:nvPr/>
        </p:nvSpPr>
        <p:spPr>
          <a:xfrm>
            <a:off x="3199076" y="5429747"/>
            <a:ext cx="21181800" cy="2820600"/>
          </a:xfrm>
          <a:prstGeom prst="rect">
            <a:avLst/>
          </a:prstGeom>
          <a:noFill/>
          <a:ln>
            <a:noFill/>
          </a:ln>
        </p:spPr>
        <p:txBody>
          <a:bodyPr spcFirstLastPara="1" wrap="square" lIns="91400" tIns="91400" rIns="91400" bIns="91400" anchor="ctr" anchorCtr="0">
            <a:noAutofit/>
          </a:bodyPr>
          <a:lstStyle/>
          <a:p>
            <a:pPr marL="0" marR="0" lvl="0" indent="0" algn="l" rtl="0">
              <a:lnSpc>
                <a:spcPct val="90000"/>
              </a:lnSpc>
              <a:spcBef>
                <a:spcPts val="0"/>
              </a:spcBef>
              <a:spcAft>
                <a:spcPts val="0"/>
              </a:spcAft>
              <a:buClr>
                <a:schemeClr val="dk1"/>
              </a:buClr>
              <a:buFont typeface="Roboto"/>
              <a:buNone/>
            </a:pPr>
            <a:r>
              <a:rPr lang="en" sz="20000" dirty="0">
                <a:solidFill>
                  <a:schemeClr val="dk1"/>
                </a:solidFill>
                <a:latin typeface="Roboto"/>
                <a:ea typeface="Roboto"/>
                <a:cs typeface="Roboto"/>
                <a:sym typeface="Roboto"/>
              </a:rPr>
              <a:t>Roboto Regular</a:t>
            </a:r>
            <a:endParaRPr sz="20000" dirty="0">
              <a:solidFill>
                <a:schemeClr val="dk1"/>
              </a:solidFill>
              <a:latin typeface="Roboto"/>
              <a:ea typeface="Roboto"/>
              <a:cs typeface="Roboto"/>
              <a:sym typeface="Roboto"/>
            </a:endParaRPr>
          </a:p>
        </p:txBody>
      </p:sp>
      <p:sp>
        <p:nvSpPr>
          <p:cNvPr id="585" name="Google Shape;585;p71"/>
          <p:cNvSpPr txBox="1"/>
          <p:nvPr/>
        </p:nvSpPr>
        <p:spPr>
          <a:xfrm>
            <a:off x="1268711" y="1273641"/>
            <a:ext cx="7057800" cy="9798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Typography </a:t>
            </a:r>
            <a:endParaRPr sz="1300"/>
          </a:p>
        </p:txBody>
      </p:sp>
      <p:sp>
        <p:nvSpPr>
          <p:cNvPr id="586" name="Google Shape;586;p7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72"/>
          <p:cNvSpPr/>
          <p:nvPr/>
        </p:nvSpPr>
        <p:spPr>
          <a:xfrm>
            <a:off x="3702105" y="4003505"/>
            <a:ext cx="498300" cy="552300"/>
          </a:xfrm>
          <a:custGeom>
            <a:avLst/>
            <a:gdLst/>
            <a:ahLst/>
            <a:cxnLst/>
            <a:rect l="l" t="t" r="r" b="b"/>
            <a:pathLst>
              <a:path w="120000" h="120000" extrusionOk="0">
                <a:moveTo>
                  <a:pt x="60000" y="0"/>
                </a:moveTo>
                <a:cubicBezTo>
                  <a:pt x="67630" y="0"/>
                  <a:pt x="74046" y="5169"/>
                  <a:pt x="74046" y="11592"/>
                </a:cubicBezTo>
                <a:cubicBezTo>
                  <a:pt x="74046" y="17859"/>
                  <a:pt x="66936" y="24125"/>
                  <a:pt x="60000" y="24125"/>
                </a:cubicBezTo>
                <a:cubicBezTo>
                  <a:pt x="52890" y="24125"/>
                  <a:pt x="47167" y="17859"/>
                  <a:pt x="47167" y="11592"/>
                </a:cubicBezTo>
                <a:cubicBezTo>
                  <a:pt x="47167" y="5169"/>
                  <a:pt x="53583" y="0"/>
                  <a:pt x="60000" y="0"/>
                </a:cubicBezTo>
                <a:close/>
                <a:moveTo>
                  <a:pt x="119826" y="41514"/>
                </a:moveTo>
                <a:lnTo>
                  <a:pt x="80289" y="41514"/>
                </a:lnTo>
                <a:lnTo>
                  <a:pt x="80289" y="119843"/>
                </a:lnTo>
                <a:lnTo>
                  <a:pt x="67630" y="119843"/>
                </a:lnTo>
                <a:lnTo>
                  <a:pt x="67630" y="84125"/>
                </a:lnTo>
                <a:lnTo>
                  <a:pt x="53583" y="84125"/>
                </a:lnTo>
                <a:lnTo>
                  <a:pt x="53583" y="119843"/>
                </a:lnTo>
                <a:lnTo>
                  <a:pt x="40751" y="119843"/>
                </a:lnTo>
                <a:lnTo>
                  <a:pt x="40751" y="41514"/>
                </a:lnTo>
                <a:lnTo>
                  <a:pt x="0" y="41514"/>
                </a:lnTo>
                <a:lnTo>
                  <a:pt x="0" y="29921"/>
                </a:lnTo>
                <a:lnTo>
                  <a:pt x="119826" y="29921"/>
                </a:lnTo>
                <a:lnTo>
                  <a:pt x="119826" y="4151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592" name="Google Shape;592;p72"/>
          <p:cNvSpPr/>
          <p:nvPr/>
        </p:nvSpPr>
        <p:spPr>
          <a:xfrm>
            <a:off x="7968753" y="4028905"/>
            <a:ext cx="498300" cy="498600"/>
          </a:xfrm>
          <a:custGeom>
            <a:avLst/>
            <a:gdLst/>
            <a:ahLst/>
            <a:cxnLst/>
            <a:rect l="l" t="t" r="r" b="b"/>
            <a:pathLst>
              <a:path w="120000" h="120000" extrusionOk="0">
                <a:moveTo>
                  <a:pt x="0" y="14046"/>
                </a:moveTo>
                <a:lnTo>
                  <a:pt x="0" y="107167"/>
                </a:lnTo>
                <a:cubicBezTo>
                  <a:pt x="0" y="114797"/>
                  <a:pt x="5028" y="119826"/>
                  <a:pt x="12832" y="119826"/>
                </a:cubicBezTo>
                <a:lnTo>
                  <a:pt x="105780" y="119826"/>
                </a:lnTo>
                <a:cubicBezTo>
                  <a:pt x="113583" y="119826"/>
                  <a:pt x="119826" y="114797"/>
                  <a:pt x="119826" y="107167"/>
                </a:cubicBezTo>
                <a:lnTo>
                  <a:pt x="119826" y="14046"/>
                </a:lnTo>
                <a:cubicBezTo>
                  <a:pt x="119826" y="6416"/>
                  <a:pt x="113583" y="0"/>
                  <a:pt x="105780" y="0"/>
                </a:cubicBezTo>
                <a:lnTo>
                  <a:pt x="12832" y="0"/>
                </a:lnTo>
                <a:cubicBezTo>
                  <a:pt x="5028" y="0"/>
                  <a:pt x="0" y="6416"/>
                  <a:pt x="0" y="14046"/>
                </a:cubicBezTo>
                <a:close/>
                <a:moveTo>
                  <a:pt x="79075" y="39537"/>
                </a:moveTo>
                <a:cubicBezTo>
                  <a:pt x="79075" y="50982"/>
                  <a:pt x="71445" y="59826"/>
                  <a:pt x="60000" y="59826"/>
                </a:cubicBezTo>
                <a:cubicBezTo>
                  <a:pt x="48554" y="59826"/>
                  <a:pt x="39537" y="50289"/>
                  <a:pt x="39537" y="39537"/>
                </a:cubicBezTo>
                <a:cubicBezTo>
                  <a:pt x="39537" y="28612"/>
                  <a:pt x="48554" y="20289"/>
                  <a:pt x="60000" y="20289"/>
                </a:cubicBezTo>
                <a:cubicBezTo>
                  <a:pt x="71445" y="20289"/>
                  <a:pt x="79075" y="29306"/>
                  <a:pt x="79075" y="39537"/>
                </a:cubicBezTo>
                <a:close/>
                <a:moveTo>
                  <a:pt x="19075" y="93121"/>
                </a:moveTo>
                <a:cubicBezTo>
                  <a:pt x="19075" y="80289"/>
                  <a:pt x="46473" y="72658"/>
                  <a:pt x="60000" y="72658"/>
                </a:cubicBezTo>
                <a:cubicBezTo>
                  <a:pt x="73352" y="72658"/>
                  <a:pt x="99537" y="80289"/>
                  <a:pt x="99537" y="93121"/>
                </a:cubicBezTo>
                <a:lnTo>
                  <a:pt x="99537" y="100751"/>
                </a:lnTo>
                <a:lnTo>
                  <a:pt x="19075" y="100751"/>
                </a:lnTo>
                <a:lnTo>
                  <a:pt x="19075" y="9312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593" name="Google Shape;593;p72"/>
          <p:cNvSpPr/>
          <p:nvPr/>
        </p:nvSpPr>
        <p:spPr>
          <a:xfrm>
            <a:off x="12035405" y="4003505"/>
            <a:ext cx="558600" cy="552300"/>
          </a:xfrm>
          <a:custGeom>
            <a:avLst/>
            <a:gdLst/>
            <a:ahLst/>
            <a:cxnLst/>
            <a:rect l="l" t="t" r="r" b="b"/>
            <a:pathLst>
              <a:path w="120000" h="120000" extrusionOk="0">
                <a:moveTo>
                  <a:pt x="60465" y="0"/>
                </a:moveTo>
                <a:cubicBezTo>
                  <a:pt x="27441" y="0"/>
                  <a:pt x="0" y="26475"/>
                  <a:pt x="0" y="59843"/>
                </a:cubicBezTo>
                <a:cubicBezTo>
                  <a:pt x="0" y="93368"/>
                  <a:pt x="27441" y="119843"/>
                  <a:pt x="60465" y="119843"/>
                </a:cubicBezTo>
                <a:cubicBezTo>
                  <a:pt x="93643" y="119843"/>
                  <a:pt x="119844" y="93368"/>
                  <a:pt x="119844" y="59843"/>
                </a:cubicBezTo>
                <a:cubicBezTo>
                  <a:pt x="119844" y="26475"/>
                  <a:pt x="93643" y="0"/>
                  <a:pt x="60465" y="0"/>
                </a:cubicBezTo>
                <a:close/>
                <a:moveTo>
                  <a:pt x="60465" y="18485"/>
                </a:moveTo>
                <a:cubicBezTo>
                  <a:pt x="70697" y="18485"/>
                  <a:pt x="77674" y="25378"/>
                  <a:pt x="77674" y="35718"/>
                </a:cubicBezTo>
                <a:cubicBezTo>
                  <a:pt x="77674" y="46057"/>
                  <a:pt x="70697" y="54203"/>
                  <a:pt x="60465" y="54203"/>
                </a:cubicBezTo>
                <a:cubicBezTo>
                  <a:pt x="50232" y="54203"/>
                  <a:pt x="42325" y="46057"/>
                  <a:pt x="42325" y="35718"/>
                </a:cubicBezTo>
                <a:cubicBezTo>
                  <a:pt x="42325" y="25378"/>
                  <a:pt x="50232" y="18485"/>
                  <a:pt x="60465" y="18485"/>
                </a:cubicBezTo>
                <a:close/>
                <a:moveTo>
                  <a:pt x="60465" y="103707"/>
                </a:moveTo>
                <a:cubicBezTo>
                  <a:pt x="45736" y="103707"/>
                  <a:pt x="31937" y="95561"/>
                  <a:pt x="24031" y="84125"/>
                </a:cubicBezTo>
                <a:cubicBezTo>
                  <a:pt x="24031" y="72532"/>
                  <a:pt x="48527" y="65639"/>
                  <a:pt x="60465" y="65639"/>
                </a:cubicBezTo>
                <a:cubicBezTo>
                  <a:pt x="72403" y="65639"/>
                  <a:pt x="95813" y="72532"/>
                  <a:pt x="95813" y="84125"/>
                </a:cubicBezTo>
                <a:cubicBezTo>
                  <a:pt x="87906" y="95561"/>
                  <a:pt x="75348" y="103707"/>
                  <a:pt x="60465" y="103707"/>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594" name="Google Shape;594;p72"/>
          <p:cNvSpPr/>
          <p:nvPr/>
        </p:nvSpPr>
        <p:spPr>
          <a:xfrm>
            <a:off x="16498878" y="4089229"/>
            <a:ext cx="387300" cy="387300"/>
          </a:xfrm>
          <a:custGeom>
            <a:avLst/>
            <a:gdLst/>
            <a:ahLst/>
            <a:cxnLst/>
            <a:rect l="l" t="t" r="r" b="b"/>
            <a:pathLst>
              <a:path w="120000" h="120000" extrusionOk="0">
                <a:moveTo>
                  <a:pt x="119776" y="67137"/>
                </a:moveTo>
                <a:lnTo>
                  <a:pt x="67360" y="67137"/>
                </a:lnTo>
                <a:lnTo>
                  <a:pt x="67360" y="119776"/>
                </a:lnTo>
                <a:lnTo>
                  <a:pt x="50855" y="119776"/>
                </a:lnTo>
                <a:lnTo>
                  <a:pt x="50855" y="67137"/>
                </a:lnTo>
                <a:lnTo>
                  <a:pt x="0" y="67137"/>
                </a:lnTo>
                <a:lnTo>
                  <a:pt x="0" y="50855"/>
                </a:lnTo>
                <a:lnTo>
                  <a:pt x="50855" y="50855"/>
                </a:lnTo>
                <a:lnTo>
                  <a:pt x="50855" y="0"/>
                </a:lnTo>
                <a:lnTo>
                  <a:pt x="67360" y="0"/>
                </a:lnTo>
                <a:lnTo>
                  <a:pt x="67360" y="50855"/>
                </a:lnTo>
                <a:lnTo>
                  <a:pt x="119776" y="50855"/>
                </a:lnTo>
                <a:lnTo>
                  <a:pt x="119776" y="67137"/>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595" name="Google Shape;595;p72"/>
          <p:cNvSpPr/>
          <p:nvPr/>
        </p:nvSpPr>
        <p:spPr>
          <a:xfrm>
            <a:off x="20956002" y="4028905"/>
            <a:ext cx="498300" cy="498600"/>
          </a:xfrm>
          <a:custGeom>
            <a:avLst/>
            <a:gdLst/>
            <a:ahLst/>
            <a:cxnLst/>
            <a:rect l="l" t="t" r="r" b="b"/>
            <a:pathLst>
              <a:path w="120000" h="120000" extrusionOk="0">
                <a:moveTo>
                  <a:pt x="105800" y="0"/>
                </a:moveTo>
                <a:lnTo>
                  <a:pt x="12813" y="0"/>
                </a:lnTo>
                <a:cubicBezTo>
                  <a:pt x="5194" y="0"/>
                  <a:pt x="0" y="6416"/>
                  <a:pt x="0" y="14046"/>
                </a:cubicBezTo>
                <a:lnTo>
                  <a:pt x="0" y="107167"/>
                </a:lnTo>
                <a:cubicBezTo>
                  <a:pt x="0" y="114797"/>
                  <a:pt x="5194" y="119826"/>
                  <a:pt x="12813" y="119826"/>
                </a:cubicBezTo>
                <a:lnTo>
                  <a:pt x="105800" y="119826"/>
                </a:lnTo>
                <a:cubicBezTo>
                  <a:pt x="113419" y="119826"/>
                  <a:pt x="119826" y="114797"/>
                  <a:pt x="119826" y="107167"/>
                </a:cubicBezTo>
                <a:lnTo>
                  <a:pt x="119826" y="14046"/>
                </a:lnTo>
                <a:cubicBezTo>
                  <a:pt x="119826" y="6416"/>
                  <a:pt x="113419" y="0"/>
                  <a:pt x="105800" y="0"/>
                </a:cubicBezTo>
                <a:close/>
                <a:moveTo>
                  <a:pt x="92987" y="66242"/>
                </a:moveTo>
                <a:lnTo>
                  <a:pt x="66320" y="66242"/>
                </a:lnTo>
                <a:lnTo>
                  <a:pt x="66320" y="93121"/>
                </a:lnTo>
                <a:lnTo>
                  <a:pt x="52294" y="93121"/>
                </a:lnTo>
                <a:lnTo>
                  <a:pt x="52294" y="66242"/>
                </a:lnTo>
                <a:lnTo>
                  <a:pt x="25454" y="66242"/>
                </a:lnTo>
                <a:lnTo>
                  <a:pt x="25454" y="53583"/>
                </a:lnTo>
                <a:lnTo>
                  <a:pt x="52294" y="53583"/>
                </a:lnTo>
                <a:lnTo>
                  <a:pt x="52294" y="26705"/>
                </a:lnTo>
                <a:lnTo>
                  <a:pt x="66320" y="26705"/>
                </a:lnTo>
                <a:lnTo>
                  <a:pt x="66320" y="53583"/>
                </a:lnTo>
                <a:lnTo>
                  <a:pt x="92987" y="53583"/>
                </a:lnTo>
                <a:lnTo>
                  <a:pt x="92987" y="6624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596" name="Google Shape;596;p72"/>
          <p:cNvSpPr/>
          <p:nvPr/>
        </p:nvSpPr>
        <p:spPr>
          <a:xfrm>
            <a:off x="3676708" y="5852575"/>
            <a:ext cx="558600" cy="552300"/>
          </a:xfrm>
          <a:custGeom>
            <a:avLst/>
            <a:gdLst/>
            <a:ahLst/>
            <a:cxnLst/>
            <a:rect l="l" t="t" r="r" b="b"/>
            <a:pathLst>
              <a:path w="120000" h="120000" extrusionOk="0">
                <a:moveTo>
                  <a:pt x="59379" y="0"/>
                </a:moveTo>
                <a:cubicBezTo>
                  <a:pt x="27441" y="0"/>
                  <a:pt x="0" y="26475"/>
                  <a:pt x="0" y="60000"/>
                </a:cubicBezTo>
                <a:cubicBezTo>
                  <a:pt x="0" y="93368"/>
                  <a:pt x="26821" y="119843"/>
                  <a:pt x="59379" y="119843"/>
                </a:cubicBezTo>
                <a:cubicBezTo>
                  <a:pt x="91782" y="119843"/>
                  <a:pt x="119844" y="93368"/>
                  <a:pt x="119844" y="60000"/>
                </a:cubicBezTo>
                <a:cubicBezTo>
                  <a:pt x="119844" y="26475"/>
                  <a:pt x="92403" y="0"/>
                  <a:pt x="59379" y="0"/>
                </a:cubicBezTo>
                <a:close/>
                <a:moveTo>
                  <a:pt x="90077" y="65639"/>
                </a:moveTo>
                <a:lnTo>
                  <a:pt x="66201" y="65639"/>
                </a:lnTo>
                <a:lnTo>
                  <a:pt x="66201" y="89921"/>
                </a:lnTo>
                <a:lnTo>
                  <a:pt x="53643" y="89921"/>
                </a:lnTo>
                <a:lnTo>
                  <a:pt x="53643" y="65639"/>
                </a:lnTo>
                <a:lnTo>
                  <a:pt x="29767" y="65639"/>
                </a:lnTo>
                <a:lnTo>
                  <a:pt x="29767" y="54203"/>
                </a:lnTo>
                <a:lnTo>
                  <a:pt x="53643" y="54203"/>
                </a:lnTo>
                <a:lnTo>
                  <a:pt x="53643" y="29921"/>
                </a:lnTo>
                <a:lnTo>
                  <a:pt x="66201" y="29921"/>
                </a:lnTo>
                <a:lnTo>
                  <a:pt x="66201" y="54203"/>
                </a:lnTo>
                <a:lnTo>
                  <a:pt x="90077" y="54203"/>
                </a:lnTo>
                <a:lnTo>
                  <a:pt x="90077" y="6563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597" name="Google Shape;597;p72"/>
          <p:cNvSpPr/>
          <p:nvPr/>
        </p:nvSpPr>
        <p:spPr>
          <a:xfrm>
            <a:off x="7937009" y="5852575"/>
            <a:ext cx="555600" cy="552300"/>
          </a:xfrm>
          <a:custGeom>
            <a:avLst/>
            <a:gdLst/>
            <a:ahLst/>
            <a:cxnLst/>
            <a:rect l="l" t="t" r="r" b="b"/>
            <a:pathLst>
              <a:path w="120000" h="120000" extrusionOk="0">
                <a:moveTo>
                  <a:pt x="66131" y="29921"/>
                </a:moveTo>
                <a:lnTo>
                  <a:pt x="54799" y="29921"/>
                </a:lnTo>
                <a:lnTo>
                  <a:pt x="54799" y="54203"/>
                </a:lnTo>
                <a:lnTo>
                  <a:pt x="30737" y="54203"/>
                </a:lnTo>
                <a:lnTo>
                  <a:pt x="30737" y="65639"/>
                </a:lnTo>
                <a:lnTo>
                  <a:pt x="54799" y="65639"/>
                </a:lnTo>
                <a:lnTo>
                  <a:pt x="54799" y="89921"/>
                </a:lnTo>
                <a:lnTo>
                  <a:pt x="66131" y="89921"/>
                </a:lnTo>
                <a:lnTo>
                  <a:pt x="66131" y="65639"/>
                </a:lnTo>
                <a:lnTo>
                  <a:pt x="90194" y="65639"/>
                </a:lnTo>
                <a:lnTo>
                  <a:pt x="90194" y="54203"/>
                </a:lnTo>
                <a:lnTo>
                  <a:pt x="66131" y="54203"/>
                </a:lnTo>
                <a:lnTo>
                  <a:pt x="66131" y="29921"/>
                </a:lnTo>
                <a:close/>
                <a:moveTo>
                  <a:pt x="60543" y="0"/>
                </a:moveTo>
                <a:cubicBezTo>
                  <a:pt x="27322" y="0"/>
                  <a:pt x="0" y="26475"/>
                  <a:pt x="0" y="60000"/>
                </a:cubicBezTo>
                <a:cubicBezTo>
                  <a:pt x="0" y="93368"/>
                  <a:pt x="27322" y="119843"/>
                  <a:pt x="60543" y="119843"/>
                </a:cubicBezTo>
                <a:cubicBezTo>
                  <a:pt x="93609" y="119843"/>
                  <a:pt x="119844" y="93368"/>
                  <a:pt x="119844" y="60000"/>
                </a:cubicBezTo>
                <a:cubicBezTo>
                  <a:pt x="119844" y="26475"/>
                  <a:pt x="93609" y="0"/>
                  <a:pt x="60543" y="0"/>
                </a:cubicBezTo>
                <a:close/>
                <a:moveTo>
                  <a:pt x="60543" y="108250"/>
                </a:moveTo>
                <a:cubicBezTo>
                  <a:pt x="34307" y="108250"/>
                  <a:pt x="12574" y="86475"/>
                  <a:pt x="12574" y="60000"/>
                </a:cubicBezTo>
                <a:cubicBezTo>
                  <a:pt x="12574" y="33368"/>
                  <a:pt x="34307" y="11592"/>
                  <a:pt x="60543" y="11592"/>
                </a:cubicBezTo>
                <a:cubicBezTo>
                  <a:pt x="86778" y="11592"/>
                  <a:pt x="108512" y="33368"/>
                  <a:pt x="108512" y="60000"/>
                </a:cubicBezTo>
                <a:cubicBezTo>
                  <a:pt x="108512" y="86475"/>
                  <a:pt x="86778" y="108250"/>
                  <a:pt x="60543" y="10825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598" name="Google Shape;598;p72"/>
          <p:cNvSpPr/>
          <p:nvPr/>
        </p:nvSpPr>
        <p:spPr>
          <a:xfrm>
            <a:off x="12035405" y="5795425"/>
            <a:ext cx="558600" cy="666600"/>
          </a:xfrm>
          <a:custGeom>
            <a:avLst/>
            <a:gdLst/>
            <a:ahLst/>
            <a:cxnLst/>
            <a:rect l="l" t="t" r="r" b="b"/>
            <a:pathLst>
              <a:path w="120000" h="120000" extrusionOk="0">
                <a:moveTo>
                  <a:pt x="24031" y="89482"/>
                </a:moveTo>
                <a:cubicBezTo>
                  <a:pt x="24031" y="93232"/>
                  <a:pt x="27441" y="95172"/>
                  <a:pt x="30852" y="95172"/>
                </a:cubicBezTo>
                <a:lnTo>
                  <a:pt x="36589" y="95172"/>
                </a:lnTo>
                <a:lnTo>
                  <a:pt x="36589" y="112241"/>
                </a:lnTo>
                <a:cubicBezTo>
                  <a:pt x="36589" y="115991"/>
                  <a:pt x="41085" y="119870"/>
                  <a:pt x="45736" y="119870"/>
                </a:cubicBezTo>
                <a:cubicBezTo>
                  <a:pt x="50232" y="119870"/>
                  <a:pt x="54728" y="115991"/>
                  <a:pt x="54728" y="112241"/>
                </a:cubicBezTo>
                <a:lnTo>
                  <a:pt x="54728" y="95172"/>
                </a:lnTo>
                <a:lnTo>
                  <a:pt x="66201" y="95172"/>
                </a:lnTo>
                <a:lnTo>
                  <a:pt x="66201" y="112241"/>
                </a:lnTo>
                <a:cubicBezTo>
                  <a:pt x="66201" y="115991"/>
                  <a:pt x="70697" y="119870"/>
                  <a:pt x="75348" y="119870"/>
                </a:cubicBezTo>
                <a:cubicBezTo>
                  <a:pt x="79844" y="119870"/>
                  <a:pt x="84496" y="115991"/>
                  <a:pt x="84496" y="112241"/>
                </a:cubicBezTo>
                <a:lnTo>
                  <a:pt x="84496" y="95172"/>
                </a:lnTo>
                <a:lnTo>
                  <a:pt x="90077" y="95172"/>
                </a:lnTo>
                <a:cubicBezTo>
                  <a:pt x="93643" y="95172"/>
                  <a:pt x="95813" y="93232"/>
                  <a:pt x="95813" y="89482"/>
                </a:cubicBezTo>
                <a:lnTo>
                  <a:pt x="95813" y="39956"/>
                </a:lnTo>
                <a:lnTo>
                  <a:pt x="24031" y="39956"/>
                </a:lnTo>
                <a:lnTo>
                  <a:pt x="24031" y="89482"/>
                </a:lnTo>
                <a:close/>
                <a:moveTo>
                  <a:pt x="9147" y="39956"/>
                </a:moveTo>
                <a:cubicBezTo>
                  <a:pt x="4651" y="39956"/>
                  <a:pt x="0" y="43836"/>
                  <a:pt x="0" y="47586"/>
                </a:cubicBezTo>
                <a:lnTo>
                  <a:pt x="0" y="82758"/>
                </a:lnTo>
                <a:cubicBezTo>
                  <a:pt x="0" y="86508"/>
                  <a:pt x="4031" y="89482"/>
                  <a:pt x="9147" y="89482"/>
                </a:cubicBezTo>
                <a:cubicBezTo>
                  <a:pt x="14263" y="89482"/>
                  <a:pt x="18294" y="86508"/>
                  <a:pt x="18294" y="82758"/>
                </a:cubicBezTo>
                <a:lnTo>
                  <a:pt x="18294" y="47586"/>
                </a:lnTo>
                <a:cubicBezTo>
                  <a:pt x="18294" y="43836"/>
                  <a:pt x="14883" y="39956"/>
                  <a:pt x="9147" y="39956"/>
                </a:cubicBezTo>
                <a:close/>
                <a:moveTo>
                  <a:pt x="110697" y="39956"/>
                </a:moveTo>
                <a:cubicBezTo>
                  <a:pt x="106046" y="39956"/>
                  <a:pt x="101550" y="43836"/>
                  <a:pt x="101550" y="47586"/>
                </a:cubicBezTo>
                <a:lnTo>
                  <a:pt x="101550" y="82758"/>
                </a:lnTo>
                <a:cubicBezTo>
                  <a:pt x="101550" y="86508"/>
                  <a:pt x="106046" y="89482"/>
                  <a:pt x="110697" y="89482"/>
                </a:cubicBezTo>
                <a:cubicBezTo>
                  <a:pt x="115193" y="89482"/>
                  <a:pt x="119844" y="86508"/>
                  <a:pt x="119844" y="82758"/>
                </a:cubicBezTo>
                <a:lnTo>
                  <a:pt x="119844" y="47586"/>
                </a:lnTo>
                <a:cubicBezTo>
                  <a:pt x="119844" y="43836"/>
                  <a:pt x="115193" y="39956"/>
                  <a:pt x="110697" y="39956"/>
                </a:cubicBezTo>
                <a:close/>
                <a:moveTo>
                  <a:pt x="81085" y="11379"/>
                </a:moveTo>
                <a:lnTo>
                  <a:pt x="88992" y="4784"/>
                </a:lnTo>
                <a:cubicBezTo>
                  <a:pt x="90077" y="3879"/>
                  <a:pt x="90077" y="1939"/>
                  <a:pt x="88992" y="1034"/>
                </a:cubicBezTo>
                <a:cubicBezTo>
                  <a:pt x="87906" y="0"/>
                  <a:pt x="85581" y="0"/>
                  <a:pt x="84496" y="1034"/>
                </a:cubicBezTo>
                <a:lnTo>
                  <a:pt x="75348" y="8534"/>
                </a:lnTo>
                <a:cubicBezTo>
                  <a:pt x="71937" y="6724"/>
                  <a:pt x="66201" y="5689"/>
                  <a:pt x="60465" y="5689"/>
                </a:cubicBezTo>
                <a:cubicBezTo>
                  <a:pt x="54728" y="5689"/>
                  <a:pt x="49147" y="6724"/>
                  <a:pt x="44496" y="8534"/>
                </a:cubicBezTo>
                <a:lnTo>
                  <a:pt x="35348" y="1034"/>
                </a:lnTo>
                <a:cubicBezTo>
                  <a:pt x="34263" y="0"/>
                  <a:pt x="31937" y="0"/>
                  <a:pt x="30852" y="1034"/>
                </a:cubicBezTo>
                <a:cubicBezTo>
                  <a:pt x="30852" y="1939"/>
                  <a:pt x="30852" y="3879"/>
                  <a:pt x="30852" y="4784"/>
                </a:cubicBezTo>
                <a:lnTo>
                  <a:pt x="38914" y="11379"/>
                </a:lnTo>
                <a:cubicBezTo>
                  <a:pt x="30852" y="17198"/>
                  <a:pt x="24031" y="24698"/>
                  <a:pt x="24031" y="35172"/>
                </a:cubicBezTo>
                <a:lnTo>
                  <a:pt x="95813" y="35172"/>
                </a:lnTo>
                <a:cubicBezTo>
                  <a:pt x="95813" y="24698"/>
                  <a:pt x="90077" y="16163"/>
                  <a:pt x="81085" y="11379"/>
                </a:cubicBezTo>
                <a:close/>
                <a:moveTo>
                  <a:pt x="47906" y="24698"/>
                </a:moveTo>
                <a:lnTo>
                  <a:pt x="42325" y="24698"/>
                </a:lnTo>
                <a:lnTo>
                  <a:pt x="42325" y="20043"/>
                </a:lnTo>
                <a:lnTo>
                  <a:pt x="47906" y="20043"/>
                </a:lnTo>
                <a:lnTo>
                  <a:pt x="47906" y="24698"/>
                </a:lnTo>
                <a:close/>
                <a:moveTo>
                  <a:pt x="77674" y="24698"/>
                </a:moveTo>
                <a:lnTo>
                  <a:pt x="71937" y="24698"/>
                </a:lnTo>
                <a:lnTo>
                  <a:pt x="71937" y="20043"/>
                </a:lnTo>
                <a:lnTo>
                  <a:pt x="77674" y="20043"/>
                </a:lnTo>
                <a:lnTo>
                  <a:pt x="77674" y="2469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599" name="Google Shape;599;p72"/>
          <p:cNvSpPr/>
          <p:nvPr/>
        </p:nvSpPr>
        <p:spPr>
          <a:xfrm>
            <a:off x="16467132" y="5906550"/>
            <a:ext cx="444300" cy="444600"/>
          </a:xfrm>
          <a:custGeom>
            <a:avLst/>
            <a:gdLst/>
            <a:ahLst/>
            <a:cxnLst/>
            <a:rect l="l" t="t" r="r" b="b"/>
            <a:pathLst>
              <a:path w="120000" h="120000" extrusionOk="0">
                <a:moveTo>
                  <a:pt x="0" y="29902"/>
                </a:moveTo>
                <a:lnTo>
                  <a:pt x="30048" y="29902"/>
                </a:lnTo>
                <a:lnTo>
                  <a:pt x="30048" y="0"/>
                </a:lnTo>
                <a:lnTo>
                  <a:pt x="0" y="0"/>
                </a:lnTo>
                <a:lnTo>
                  <a:pt x="0" y="29902"/>
                </a:lnTo>
                <a:close/>
                <a:moveTo>
                  <a:pt x="45751" y="119805"/>
                </a:moveTo>
                <a:lnTo>
                  <a:pt x="75605" y="119805"/>
                </a:lnTo>
                <a:lnTo>
                  <a:pt x="75605" y="89902"/>
                </a:lnTo>
                <a:lnTo>
                  <a:pt x="45751" y="89902"/>
                </a:lnTo>
                <a:lnTo>
                  <a:pt x="45751" y="119805"/>
                </a:lnTo>
                <a:close/>
                <a:moveTo>
                  <a:pt x="0" y="119805"/>
                </a:moveTo>
                <a:lnTo>
                  <a:pt x="30048" y="119805"/>
                </a:lnTo>
                <a:lnTo>
                  <a:pt x="30048" y="89902"/>
                </a:lnTo>
                <a:lnTo>
                  <a:pt x="0" y="89902"/>
                </a:lnTo>
                <a:lnTo>
                  <a:pt x="0" y="119805"/>
                </a:lnTo>
                <a:close/>
                <a:moveTo>
                  <a:pt x="0" y="75533"/>
                </a:moveTo>
                <a:lnTo>
                  <a:pt x="30048" y="75533"/>
                </a:lnTo>
                <a:lnTo>
                  <a:pt x="30048" y="45631"/>
                </a:lnTo>
                <a:lnTo>
                  <a:pt x="0" y="45631"/>
                </a:lnTo>
                <a:lnTo>
                  <a:pt x="0" y="75533"/>
                </a:lnTo>
                <a:close/>
                <a:moveTo>
                  <a:pt x="45751" y="75533"/>
                </a:moveTo>
                <a:lnTo>
                  <a:pt x="75605" y="75533"/>
                </a:lnTo>
                <a:lnTo>
                  <a:pt x="75605" y="45631"/>
                </a:lnTo>
                <a:lnTo>
                  <a:pt x="45751" y="45631"/>
                </a:lnTo>
                <a:lnTo>
                  <a:pt x="45751" y="75533"/>
                </a:lnTo>
                <a:close/>
                <a:moveTo>
                  <a:pt x="89951" y="0"/>
                </a:moveTo>
                <a:lnTo>
                  <a:pt x="89951" y="29902"/>
                </a:lnTo>
                <a:lnTo>
                  <a:pt x="119806" y="29902"/>
                </a:lnTo>
                <a:lnTo>
                  <a:pt x="119806" y="0"/>
                </a:lnTo>
                <a:lnTo>
                  <a:pt x="89951" y="0"/>
                </a:lnTo>
                <a:close/>
                <a:moveTo>
                  <a:pt x="45751" y="29902"/>
                </a:moveTo>
                <a:lnTo>
                  <a:pt x="75605" y="29902"/>
                </a:lnTo>
                <a:lnTo>
                  <a:pt x="75605" y="0"/>
                </a:lnTo>
                <a:lnTo>
                  <a:pt x="45751" y="0"/>
                </a:lnTo>
                <a:lnTo>
                  <a:pt x="45751" y="29902"/>
                </a:lnTo>
                <a:close/>
                <a:moveTo>
                  <a:pt x="89951" y="75533"/>
                </a:moveTo>
                <a:lnTo>
                  <a:pt x="119806" y="75533"/>
                </a:lnTo>
                <a:lnTo>
                  <a:pt x="119806" y="45631"/>
                </a:lnTo>
                <a:lnTo>
                  <a:pt x="89951" y="45631"/>
                </a:lnTo>
                <a:lnTo>
                  <a:pt x="89951" y="75533"/>
                </a:lnTo>
                <a:close/>
                <a:moveTo>
                  <a:pt x="89951" y="119805"/>
                </a:moveTo>
                <a:lnTo>
                  <a:pt x="119806" y="119805"/>
                </a:lnTo>
                <a:lnTo>
                  <a:pt x="119806" y="89902"/>
                </a:lnTo>
                <a:lnTo>
                  <a:pt x="89951" y="89902"/>
                </a:lnTo>
                <a:lnTo>
                  <a:pt x="89951" y="11980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00" name="Google Shape;600;p72"/>
          <p:cNvSpPr/>
          <p:nvPr/>
        </p:nvSpPr>
        <p:spPr>
          <a:xfrm>
            <a:off x="20956002" y="5881151"/>
            <a:ext cx="498300" cy="498600"/>
          </a:xfrm>
          <a:custGeom>
            <a:avLst/>
            <a:gdLst/>
            <a:ahLst/>
            <a:cxnLst/>
            <a:rect l="l" t="t" r="r" b="b"/>
            <a:pathLst>
              <a:path w="120000" h="120000" extrusionOk="0">
                <a:moveTo>
                  <a:pt x="115844" y="15260"/>
                </a:moveTo>
                <a:lnTo>
                  <a:pt x="107012" y="3815"/>
                </a:lnTo>
                <a:cubicBezTo>
                  <a:pt x="105800" y="1213"/>
                  <a:pt x="103203" y="0"/>
                  <a:pt x="99393" y="0"/>
                </a:cubicBezTo>
                <a:lnTo>
                  <a:pt x="19047" y="0"/>
                </a:lnTo>
                <a:cubicBezTo>
                  <a:pt x="16623" y="0"/>
                  <a:pt x="12813" y="1213"/>
                  <a:pt x="11428" y="3815"/>
                </a:cubicBezTo>
                <a:lnTo>
                  <a:pt x="2597" y="15260"/>
                </a:lnTo>
                <a:cubicBezTo>
                  <a:pt x="1385" y="17861"/>
                  <a:pt x="0" y="20462"/>
                  <a:pt x="0" y="22890"/>
                </a:cubicBezTo>
                <a:lnTo>
                  <a:pt x="0" y="107167"/>
                </a:lnTo>
                <a:cubicBezTo>
                  <a:pt x="0" y="113410"/>
                  <a:pt x="5194" y="119826"/>
                  <a:pt x="12813" y="119826"/>
                </a:cubicBezTo>
                <a:lnTo>
                  <a:pt x="105800" y="119826"/>
                </a:lnTo>
                <a:cubicBezTo>
                  <a:pt x="113419" y="119826"/>
                  <a:pt x="119826" y="113410"/>
                  <a:pt x="119826" y="107167"/>
                </a:cubicBezTo>
                <a:lnTo>
                  <a:pt x="119826" y="22890"/>
                </a:lnTo>
                <a:cubicBezTo>
                  <a:pt x="119826" y="20462"/>
                  <a:pt x="118441" y="17861"/>
                  <a:pt x="115844" y="15260"/>
                </a:cubicBezTo>
                <a:close/>
                <a:moveTo>
                  <a:pt x="59913" y="96936"/>
                </a:moveTo>
                <a:lnTo>
                  <a:pt x="23030" y="60000"/>
                </a:lnTo>
                <a:lnTo>
                  <a:pt x="45887" y="60000"/>
                </a:lnTo>
                <a:lnTo>
                  <a:pt x="45887" y="47167"/>
                </a:lnTo>
                <a:lnTo>
                  <a:pt x="72554" y="47167"/>
                </a:lnTo>
                <a:lnTo>
                  <a:pt x="72554" y="60000"/>
                </a:lnTo>
                <a:lnTo>
                  <a:pt x="95584" y="60000"/>
                </a:lnTo>
                <a:lnTo>
                  <a:pt x="59913" y="96936"/>
                </a:lnTo>
                <a:close/>
                <a:moveTo>
                  <a:pt x="12813" y="12658"/>
                </a:moveTo>
                <a:lnTo>
                  <a:pt x="19047" y="6416"/>
                </a:lnTo>
                <a:lnTo>
                  <a:pt x="98008" y="6416"/>
                </a:lnTo>
                <a:lnTo>
                  <a:pt x="104415" y="12658"/>
                </a:lnTo>
                <a:lnTo>
                  <a:pt x="12813" y="1265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01" name="Google Shape;601;p72"/>
          <p:cNvSpPr/>
          <p:nvPr/>
        </p:nvSpPr>
        <p:spPr>
          <a:xfrm>
            <a:off x="3733852" y="7829936"/>
            <a:ext cx="441300" cy="444600"/>
          </a:xfrm>
          <a:custGeom>
            <a:avLst/>
            <a:gdLst/>
            <a:ahLst/>
            <a:cxnLst/>
            <a:rect l="l" t="t" r="r" b="b"/>
            <a:pathLst>
              <a:path w="120000" h="120000" extrusionOk="0">
                <a:moveTo>
                  <a:pt x="119803" y="52730"/>
                </a:moveTo>
                <a:lnTo>
                  <a:pt x="27450" y="52730"/>
                </a:lnTo>
                <a:lnTo>
                  <a:pt x="70784" y="10080"/>
                </a:lnTo>
                <a:lnTo>
                  <a:pt x="59215" y="0"/>
                </a:lnTo>
                <a:lnTo>
                  <a:pt x="0" y="59903"/>
                </a:lnTo>
                <a:lnTo>
                  <a:pt x="59215" y="119806"/>
                </a:lnTo>
                <a:lnTo>
                  <a:pt x="70784" y="108368"/>
                </a:lnTo>
                <a:lnTo>
                  <a:pt x="27450" y="67075"/>
                </a:lnTo>
                <a:lnTo>
                  <a:pt x="119803" y="67075"/>
                </a:lnTo>
                <a:lnTo>
                  <a:pt x="119803" y="5273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02" name="Google Shape;602;p72"/>
          <p:cNvSpPr/>
          <p:nvPr/>
        </p:nvSpPr>
        <p:spPr>
          <a:xfrm>
            <a:off x="8079866" y="7995037"/>
            <a:ext cx="276300" cy="142800"/>
          </a:xfrm>
          <a:custGeom>
            <a:avLst/>
            <a:gdLst/>
            <a:ahLst/>
            <a:cxnLst/>
            <a:rect l="l" t="t" r="r" b="b"/>
            <a:pathLst>
              <a:path w="120000" h="120000" extrusionOk="0">
                <a:moveTo>
                  <a:pt x="0" y="0"/>
                </a:moveTo>
                <a:lnTo>
                  <a:pt x="60000" y="119400"/>
                </a:lnTo>
                <a:lnTo>
                  <a:pt x="119687" y="0"/>
                </a:lnTo>
                <a:lnTo>
                  <a:pt x="0"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03" name="Google Shape;603;p72"/>
          <p:cNvSpPr/>
          <p:nvPr/>
        </p:nvSpPr>
        <p:spPr>
          <a:xfrm>
            <a:off x="12035405" y="7779137"/>
            <a:ext cx="558600" cy="552300"/>
          </a:xfrm>
          <a:custGeom>
            <a:avLst/>
            <a:gdLst/>
            <a:ahLst/>
            <a:cxnLst/>
            <a:rect l="l" t="t" r="r" b="b"/>
            <a:pathLst>
              <a:path w="120000" h="120000" extrusionOk="0">
                <a:moveTo>
                  <a:pt x="60465" y="0"/>
                </a:moveTo>
                <a:cubicBezTo>
                  <a:pt x="27441" y="0"/>
                  <a:pt x="0" y="26475"/>
                  <a:pt x="0" y="59843"/>
                </a:cubicBezTo>
                <a:cubicBezTo>
                  <a:pt x="0" y="93211"/>
                  <a:pt x="27441" y="119843"/>
                  <a:pt x="60465" y="119843"/>
                </a:cubicBezTo>
                <a:cubicBezTo>
                  <a:pt x="93643" y="119843"/>
                  <a:pt x="119844" y="93211"/>
                  <a:pt x="119844" y="59843"/>
                </a:cubicBezTo>
                <a:cubicBezTo>
                  <a:pt x="119844" y="26475"/>
                  <a:pt x="93643" y="0"/>
                  <a:pt x="60465" y="0"/>
                </a:cubicBezTo>
                <a:close/>
                <a:moveTo>
                  <a:pt x="60465" y="71436"/>
                </a:moveTo>
                <a:lnTo>
                  <a:pt x="36589" y="47154"/>
                </a:lnTo>
                <a:lnTo>
                  <a:pt x="84496" y="47154"/>
                </a:lnTo>
                <a:lnTo>
                  <a:pt x="60465" y="7143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04" name="Google Shape;604;p72"/>
          <p:cNvSpPr/>
          <p:nvPr/>
        </p:nvSpPr>
        <p:spPr>
          <a:xfrm>
            <a:off x="16552846" y="7995037"/>
            <a:ext cx="276300" cy="142800"/>
          </a:xfrm>
          <a:custGeom>
            <a:avLst/>
            <a:gdLst/>
            <a:ahLst/>
            <a:cxnLst/>
            <a:rect l="l" t="t" r="r" b="b"/>
            <a:pathLst>
              <a:path w="120000" h="120000" extrusionOk="0">
                <a:moveTo>
                  <a:pt x="0" y="119400"/>
                </a:moveTo>
                <a:lnTo>
                  <a:pt x="59843" y="0"/>
                </a:lnTo>
                <a:lnTo>
                  <a:pt x="119686" y="119400"/>
                </a:lnTo>
                <a:lnTo>
                  <a:pt x="0" y="11940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05" name="Google Shape;605;p72"/>
          <p:cNvSpPr/>
          <p:nvPr/>
        </p:nvSpPr>
        <p:spPr>
          <a:xfrm>
            <a:off x="20984574" y="7829936"/>
            <a:ext cx="441300" cy="444600"/>
          </a:xfrm>
          <a:custGeom>
            <a:avLst/>
            <a:gdLst/>
            <a:ahLst/>
            <a:cxnLst/>
            <a:rect l="l" t="t" r="r" b="b"/>
            <a:pathLst>
              <a:path w="120000" h="120000" extrusionOk="0">
                <a:moveTo>
                  <a:pt x="60687" y="0"/>
                </a:moveTo>
                <a:lnTo>
                  <a:pt x="49099" y="10080"/>
                </a:lnTo>
                <a:lnTo>
                  <a:pt x="92504" y="52730"/>
                </a:lnTo>
                <a:lnTo>
                  <a:pt x="0" y="52730"/>
                </a:lnTo>
                <a:lnTo>
                  <a:pt x="0" y="67075"/>
                </a:lnTo>
                <a:lnTo>
                  <a:pt x="92504" y="67075"/>
                </a:lnTo>
                <a:lnTo>
                  <a:pt x="49099" y="108368"/>
                </a:lnTo>
                <a:lnTo>
                  <a:pt x="60687" y="119806"/>
                </a:lnTo>
                <a:lnTo>
                  <a:pt x="119803" y="59903"/>
                </a:lnTo>
                <a:lnTo>
                  <a:pt x="60687"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06" name="Google Shape;606;p72"/>
          <p:cNvSpPr/>
          <p:nvPr/>
        </p:nvSpPr>
        <p:spPr>
          <a:xfrm>
            <a:off x="3676708" y="9927736"/>
            <a:ext cx="558600" cy="308100"/>
          </a:xfrm>
          <a:custGeom>
            <a:avLst/>
            <a:gdLst/>
            <a:ahLst/>
            <a:cxnLst/>
            <a:rect l="l" t="t" r="r" b="b"/>
            <a:pathLst>
              <a:path w="120000" h="120000" extrusionOk="0">
                <a:moveTo>
                  <a:pt x="33178" y="119718"/>
                </a:moveTo>
                <a:cubicBezTo>
                  <a:pt x="14883" y="119718"/>
                  <a:pt x="0" y="93021"/>
                  <a:pt x="0" y="59859"/>
                </a:cubicBezTo>
                <a:cubicBezTo>
                  <a:pt x="0" y="26697"/>
                  <a:pt x="14883" y="0"/>
                  <a:pt x="33178" y="0"/>
                </a:cubicBezTo>
                <a:lnTo>
                  <a:pt x="95813" y="0"/>
                </a:lnTo>
                <a:cubicBezTo>
                  <a:pt x="108372" y="0"/>
                  <a:pt x="119844" y="19391"/>
                  <a:pt x="119844" y="43278"/>
                </a:cubicBezTo>
                <a:cubicBezTo>
                  <a:pt x="119844" y="67166"/>
                  <a:pt x="108372" y="86838"/>
                  <a:pt x="95813" y="86838"/>
                </a:cubicBezTo>
                <a:lnTo>
                  <a:pt x="44496" y="86838"/>
                </a:lnTo>
                <a:cubicBezTo>
                  <a:pt x="36589" y="86838"/>
                  <a:pt x="29767" y="74192"/>
                  <a:pt x="29767" y="59859"/>
                </a:cubicBezTo>
                <a:cubicBezTo>
                  <a:pt x="29767" y="45245"/>
                  <a:pt x="36589" y="32880"/>
                  <a:pt x="44496" y="32880"/>
                </a:cubicBezTo>
                <a:lnTo>
                  <a:pt x="90077" y="32880"/>
                </a:lnTo>
                <a:lnTo>
                  <a:pt x="90077" y="49461"/>
                </a:lnTo>
                <a:lnTo>
                  <a:pt x="44496" y="49461"/>
                </a:lnTo>
                <a:cubicBezTo>
                  <a:pt x="41085" y="49461"/>
                  <a:pt x="38759" y="53676"/>
                  <a:pt x="38759" y="59859"/>
                </a:cubicBezTo>
                <a:cubicBezTo>
                  <a:pt x="38759" y="66042"/>
                  <a:pt x="41085" y="70257"/>
                  <a:pt x="44496" y="70257"/>
                </a:cubicBezTo>
                <a:lnTo>
                  <a:pt x="95813" y="70257"/>
                </a:lnTo>
                <a:cubicBezTo>
                  <a:pt x="103875" y="70257"/>
                  <a:pt x="110697" y="58735"/>
                  <a:pt x="110697" y="43278"/>
                </a:cubicBezTo>
                <a:cubicBezTo>
                  <a:pt x="110697" y="27822"/>
                  <a:pt x="103875" y="16299"/>
                  <a:pt x="95813" y="16299"/>
                </a:cubicBezTo>
                <a:lnTo>
                  <a:pt x="33178" y="16299"/>
                </a:lnTo>
                <a:cubicBezTo>
                  <a:pt x="19379" y="16299"/>
                  <a:pt x="9147" y="35971"/>
                  <a:pt x="9147" y="59859"/>
                </a:cubicBezTo>
                <a:cubicBezTo>
                  <a:pt x="9147" y="83466"/>
                  <a:pt x="19379" y="103138"/>
                  <a:pt x="33178" y="103138"/>
                </a:cubicBezTo>
                <a:lnTo>
                  <a:pt x="90077" y="103138"/>
                </a:lnTo>
                <a:lnTo>
                  <a:pt x="90077" y="119718"/>
                </a:lnTo>
                <a:lnTo>
                  <a:pt x="33178" y="119718"/>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07" name="Google Shape;607;p72"/>
          <p:cNvSpPr/>
          <p:nvPr/>
        </p:nvSpPr>
        <p:spPr>
          <a:xfrm>
            <a:off x="7886216" y="9816612"/>
            <a:ext cx="666600" cy="504900"/>
          </a:xfrm>
          <a:custGeom>
            <a:avLst/>
            <a:gdLst/>
            <a:ahLst/>
            <a:cxnLst/>
            <a:rect l="l" t="t" r="r" b="b"/>
            <a:pathLst>
              <a:path w="120000" h="120000" extrusionOk="0">
                <a:moveTo>
                  <a:pt x="109396" y="0"/>
                </a:moveTo>
                <a:lnTo>
                  <a:pt x="35172" y="0"/>
                </a:lnTo>
                <a:cubicBezTo>
                  <a:pt x="31422" y="0"/>
                  <a:pt x="28577" y="2571"/>
                  <a:pt x="26637" y="6342"/>
                </a:cubicBezTo>
                <a:lnTo>
                  <a:pt x="0" y="59314"/>
                </a:lnTo>
                <a:lnTo>
                  <a:pt x="26637" y="113485"/>
                </a:lnTo>
                <a:cubicBezTo>
                  <a:pt x="28577" y="116057"/>
                  <a:pt x="31422" y="119828"/>
                  <a:pt x="35172" y="119828"/>
                </a:cubicBezTo>
                <a:lnTo>
                  <a:pt x="109396" y="119828"/>
                </a:lnTo>
                <a:cubicBezTo>
                  <a:pt x="115086" y="119828"/>
                  <a:pt x="119870" y="113485"/>
                  <a:pt x="119870" y="105942"/>
                </a:cubicBezTo>
                <a:lnTo>
                  <a:pt x="119870" y="13885"/>
                </a:lnTo>
                <a:cubicBezTo>
                  <a:pt x="119870" y="6342"/>
                  <a:pt x="115086" y="0"/>
                  <a:pt x="109396" y="0"/>
                </a:cubicBezTo>
                <a:close/>
                <a:moveTo>
                  <a:pt x="94137" y="83314"/>
                </a:moveTo>
                <a:lnTo>
                  <a:pt x="87543" y="93257"/>
                </a:lnTo>
                <a:lnTo>
                  <a:pt x="69439" y="69428"/>
                </a:lnTo>
                <a:lnTo>
                  <a:pt x="51465" y="93257"/>
                </a:lnTo>
                <a:lnTo>
                  <a:pt x="44741" y="83314"/>
                </a:lnTo>
                <a:lnTo>
                  <a:pt x="62844" y="59314"/>
                </a:lnTo>
                <a:lnTo>
                  <a:pt x="44741" y="36514"/>
                </a:lnTo>
                <a:lnTo>
                  <a:pt x="51465" y="26571"/>
                </a:lnTo>
                <a:lnTo>
                  <a:pt x="69439" y="50400"/>
                </a:lnTo>
                <a:lnTo>
                  <a:pt x="87543" y="26571"/>
                </a:lnTo>
                <a:lnTo>
                  <a:pt x="94137" y="36514"/>
                </a:lnTo>
                <a:lnTo>
                  <a:pt x="77068" y="59314"/>
                </a:lnTo>
                <a:lnTo>
                  <a:pt x="94137" y="8331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08" name="Google Shape;608;p72"/>
          <p:cNvSpPr/>
          <p:nvPr/>
        </p:nvSpPr>
        <p:spPr>
          <a:xfrm>
            <a:off x="11984612" y="9848362"/>
            <a:ext cx="666600" cy="441300"/>
          </a:xfrm>
          <a:custGeom>
            <a:avLst/>
            <a:gdLst/>
            <a:ahLst/>
            <a:cxnLst/>
            <a:rect l="l" t="t" r="r" b="b"/>
            <a:pathLst>
              <a:path w="120000" h="120000" extrusionOk="0">
                <a:moveTo>
                  <a:pt x="96077" y="44705"/>
                </a:moveTo>
                <a:cubicBezTo>
                  <a:pt x="93232" y="18823"/>
                  <a:pt x="77974" y="0"/>
                  <a:pt x="59870" y="0"/>
                </a:cubicBezTo>
                <a:cubicBezTo>
                  <a:pt x="45646" y="0"/>
                  <a:pt x="33232" y="11568"/>
                  <a:pt x="26637" y="30392"/>
                </a:cubicBezTo>
                <a:cubicBezTo>
                  <a:pt x="11379" y="33137"/>
                  <a:pt x="0" y="51960"/>
                  <a:pt x="0" y="75098"/>
                </a:cubicBezTo>
                <a:cubicBezTo>
                  <a:pt x="0" y="99607"/>
                  <a:pt x="13318" y="119803"/>
                  <a:pt x="29482" y="119803"/>
                </a:cubicBezTo>
                <a:lnTo>
                  <a:pt x="94137" y="119803"/>
                </a:lnTo>
                <a:cubicBezTo>
                  <a:pt x="108362" y="119803"/>
                  <a:pt x="119870" y="103921"/>
                  <a:pt x="119870" y="82352"/>
                </a:cubicBezTo>
                <a:cubicBezTo>
                  <a:pt x="119870" y="63529"/>
                  <a:pt x="109396" y="46274"/>
                  <a:pt x="96077" y="44705"/>
                </a:cubicBezTo>
                <a:close/>
                <a:moveTo>
                  <a:pt x="69439" y="67843"/>
                </a:moveTo>
                <a:lnTo>
                  <a:pt x="69439" y="98039"/>
                </a:lnTo>
                <a:lnTo>
                  <a:pt x="49396" y="98039"/>
                </a:lnTo>
                <a:lnTo>
                  <a:pt x="49396" y="67843"/>
                </a:lnTo>
                <a:lnTo>
                  <a:pt x="35172" y="67843"/>
                </a:lnTo>
                <a:lnTo>
                  <a:pt x="59870" y="30392"/>
                </a:lnTo>
                <a:lnTo>
                  <a:pt x="84568" y="67843"/>
                </a:lnTo>
                <a:lnTo>
                  <a:pt x="69439" y="6784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09" name="Google Shape;609;p72"/>
          <p:cNvSpPr/>
          <p:nvPr/>
        </p:nvSpPr>
        <p:spPr>
          <a:xfrm>
            <a:off x="16416339" y="9788036"/>
            <a:ext cx="552300" cy="558900"/>
          </a:xfrm>
          <a:custGeom>
            <a:avLst/>
            <a:gdLst/>
            <a:ahLst/>
            <a:cxnLst/>
            <a:rect l="l" t="t" r="r" b="b"/>
            <a:pathLst>
              <a:path w="120000" h="120000" extrusionOk="0">
                <a:moveTo>
                  <a:pt x="59843" y="0"/>
                </a:moveTo>
                <a:cubicBezTo>
                  <a:pt x="26475" y="0"/>
                  <a:pt x="0" y="26821"/>
                  <a:pt x="0" y="59379"/>
                </a:cubicBezTo>
                <a:cubicBezTo>
                  <a:pt x="0" y="91782"/>
                  <a:pt x="26475" y="119844"/>
                  <a:pt x="59843" y="119844"/>
                </a:cubicBezTo>
                <a:cubicBezTo>
                  <a:pt x="93368" y="119844"/>
                  <a:pt x="119843" y="91782"/>
                  <a:pt x="119843" y="59379"/>
                </a:cubicBezTo>
                <a:cubicBezTo>
                  <a:pt x="119843" y="26821"/>
                  <a:pt x="93368" y="0"/>
                  <a:pt x="59843" y="0"/>
                </a:cubicBezTo>
                <a:close/>
                <a:moveTo>
                  <a:pt x="11436" y="59379"/>
                </a:moveTo>
                <a:cubicBezTo>
                  <a:pt x="11436" y="33178"/>
                  <a:pt x="33368" y="12558"/>
                  <a:pt x="59843" y="12558"/>
                </a:cubicBezTo>
                <a:cubicBezTo>
                  <a:pt x="71436" y="12558"/>
                  <a:pt x="80678" y="15968"/>
                  <a:pt x="89765" y="22790"/>
                </a:cubicBezTo>
                <a:lnTo>
                  <a:pt x="21932" y="88992"/>
                </a:lnTo>
                <a:cubicBezTo>
                  <a:pt x="14882" y="81085"/>
                  <a:pt x="11436" y="70697"/>
                  <a:pt x="11436" y="59379"/>
                </a:cubicBezTo>
                <a:close/>
                <a:moveTo>
                  <a:pt x="59843" y="107286"/>
                </a:moveTo>
                <a:cubicBezTo>
                  <a:pt x="49503" y="107286"/>
                  <a:pt x="39164" y="103875"/>
                  <a:pt x="29921" y="97054"/>
                </a:cubicBezTo>
                <a:lnTo>
                  <a:pt x="97911" y="30852"/>
                </a:lnTo>
                <a:cubicBezTo>
                  <a:pt x="104804" y="38759"/>
                  <a:pt x="108250" y="49147"/>
                  <a:pt x="108250" y="59379"/>
                </a:cubicBezTo>
                <a:cubicBezTo>
                  <a:pt x="108250" y="86666"/>
                  <a:pt x="86318" y="107286"/>
                  <a:pt x="59843" y="107286"/>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10" name="Google Shape;610;p72"/>
          <p:cNvSpPr/>
          <p:nvPr/>
        </p:nvSpPr>
        <p:spPr>
          <a:xfrm>
            <a:off x="20984574" y="9788036"/>
            <a:ext cx="441300" cy="558900"/>
          </a:xfrm>
          <a:custGeom>
            <a:avLst/>
            <a:gdLst/>
            <a:ahLst/>
            <a:cxnLst/>
            <a:rect l="l" t="t" r="r" b="b"/>
            <a:pathLst>
              <a:path w="120000" h="120000" extrusionOk="0">
                <a:moveTo>
                  <a:pt x="105466" y="119844"/>
                </a:moveTo>
                <a:cubicBezTo>
                  <a:pt x="114108" y="119844"/>
                  <a:pt x="119803" y="114108"/>
                  <a:pt x="119803" y="107286"/>
                </a:cubicBezTo>
                <a:lnTo>
                  <a:pt x="119803" y="12558"/>
                </a:lnTo>
                <a:cubicBezTo>
                  <a:pt x="119803" y="5736"/>
                  <a:pt x="114108" y="0"/>
                  <a:pt x="105466" y="0"/>
                </a:cubicBezTo>
                <a:lnTo>
                  <a:pt x="60687" y="0"/>
                </a:lnTo>
                <a:lnTo>
                  <a:pt x="60687" y="42170"/>
                </a:lnTo>
                <a:lnTo>
                  <a:pt x="41833" y="33178"/>
                </a:lnTo>
                <a:lnTo>
                  <a:pt x="21603" y="42170"/>
                </a:lnTo>
                <a:lnTo>
                  <a:pt x="21603" y="0"/>
                </a:lnTo>
                <a:lnTo>
                  <a:pt x="14337" y="0"/>
                </a:lnTo>
                <a:cubicBezTo>
                  <a:pt x="5695" y="0"/>
                  <a:pt x="0" y="5736"/>
                  <a:pt x="0" y="12558"/>
                </a:cubicBezTo>
                <a:lnTo>
                  <a:pt x="0" y="107286"/>
                </a:lnTo>
                <a:cubicBezTo>
                  <a:pt x="0" y="114108"/>
                  <a:pt x="5695" y="119844"/>
                  <a:pt x="14337" y="119844"/>
                </a:cubicBezTo>
                <a:lnTo>
                  <a:pt x="105466" y="119844"/>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11" name="Google Shape;611;p72"/>
          <p:cNvSpPr/>
          <p:nvPr/>
        </p:nvSpPr>
        <p:spPr>
          <a:xfrm>
            <a:off x="3759248" y="12308986"/>
            <a:ext cx="387300" cy="498600"/>
          </a:xfrm>
          <a:custGeom>
            <a:avLst/>
            <a:gdLst/>
            <a:ahLst/>
            <a:cxnLst/>
            <a:rect l="l" t="t" r="r" b="b"/>
            <a:pathLst>
              <a:path w="120000" h="120000" extrusionOk="0">
                <a:moveTo>
                  <a:pt x="103271" y="0"/>
                </a:moveTo>
                <a:lnTo>
                  <a:pt x="16505" y="0"/>
                </a:lnTo>
                <a:cubicBezTo>
                  <a:pt x="6468" y="0"/>
                  <a:pt x="0" y="6406"/>
                  <a:pt x="0" y="14025"/>
                </a:cubicBezTo>
                <a:lnTo>
                  <a:pt x="0" y="119826"/>
                </a:lnTo>
                <a:lnTo>
                  <a:pt x="59107" y="100606"/>
                </a:lnTo>
                <a:lnTo>
                  <a:pt x="119776" y="119826"/>
                </a:lnTo>
                <a:lnTo>
                  <a:pt x="119776" y="14025"/>
                </a:lnTo>
                <a:cubicBezTo>
                  <a:pt x="119776" y="6406"/>
                  <a:pt x="111524" y="0"/>
                  <a:pt x="103271" y="0"/>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12" name="Google Shape;612;p72"/>
          <p:cNvSpPr/>
          <p:nvPr/>
        </p:nvSpPr>
        <p:spPr>
          <a:xfrm>
            <a:off x="8022724" y="12308986"/>
            <a:ext cx="387300" cy="498600"/>
          </a:xfrm>
          <a:custGeom>
            <a:avLst/>
            <a:gdLst/>
            <a:ahLst/>
            <a:cxnLst/>
            <a:rect l="l" t="t" r="r" b="b"/>
            <a:pathLst>
              <a:path w="120000" h="120000" extrusionOk="0">
                <a:moveTo>
                  <a:pt x="103463" y="0"/>
                </a:moveTo>
                <a:lnTo>
                  <a:pt x="17877" y="0"/>
                </a:lnTo>
                <a:cubicBezTo>
                  <a:pt x="8044" y="0"/>
                  <a:pt x="0" y="6406"/>
                  <a:pt x="0" y="14025"/>
                </a:cubicBezTo>
                <a:lnTo>
                  <a:pt x="0" y="119826"/>
                </a:lnTo>
                <a:lnTo>
                  <a:pt x="60782" y="100606"/>
                </a:lnTo>
                <a:lnTo>
                  <a:pt x="119776" y="119826"/>
                </a:lnTo>
                <a:lnTo>
                  <a:pt x="119776" y="14025"/>
                </a:lnTo>
                <a:cubicBezTo>
                  <a:pt x="119776" y="6406"/>
                  <a:pt x="113296" y="0"/>
                  <a:pt x="103463" y="0"/>
                </a:cubicBezTo>
                <a:close/>
                <a:moveTo>
                  <a:pt x="103463" y="100606"/>
                </a:moveTo>
                <a:lnTo>
                  <a:pt x="60782" y="85367"/>
                </a:lnTo>
                <a:lnTo>
                  <a:pt x="17877" y="100606"/>
                </a:lnTo>
                <a:lnTo>
                  <a:pt x="17877" y="14025"/>
                </a:lnTo>
                <a:lnTo>
                  <a:pt x="103463" y="14025"/>
                </a:lnTo>
                <a:lnTo>
                  <a:pt x="103463" y="10060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13" name="Google Shape;613;p72"/>
          <p:cNvSpPr/>
          <p:nvPr/>
        </p:nvSpPr>
        <p:spPr>
          <a:xfrm>
            <a:off x="12092547" y="12308986"/>
            <a:ext cx="444300" cy="498600"/>
          </a:xfrm>
          <a:custGeom>
            <a:avLst/>
            <a:gdLst/>
            <a:ahLst/>
            <a:cxnLst/>
            <a:rect l="l" t="t" r="r" b="b"/>
            <a:pathLst>
              <a:path w="120000" h="120000" extrusionOk="0">
                <a:moveTo>
                  <a:pt x="119806" y="33246"/>
                </a:moveTo>
                <a:lnTo>
                  <a:pt x="98481" y="33246"/>
                </a:lnTo>
                <a:cubicBezTo>
                  <a:pt x="94216" y="28051"/>
                  <a:pt x="89951" y="23030"/>
                  <a:pt x="85686" y="20432"/>
                </a:cubicBezTo>
                <a:lnTo>
                  <a:pt x="96930" y="9004"/>
                </a:lnTo>
                <a:lnTo>
                  <a:pt x="87043" y="0"/>
                </a:lnTo>
                <a:lnTo>
                  <a:pt x="69983" y="15411"/>
                </a:lnTo>
                <a:cubicBezTo>
                  <a:pt x="67075" y="14025"/>
                  <a:pt x="63586" y="14025"/>
                  <a:pt x="59903" y="14025"/>
                </a:cubicBezTo>
                <a:cubicBezTo>
                  <a:pt x="56413" y="14025"/>
                  <a:pt x="52730" y="14025"/>
                  <a:pt x="48465" y="15411"/>
                </a:cubicBezTo>
                <a:lnTo>
                  <a:pt x="32956" y="0"/>
                </a:lnTo>
                <a:lnTo>
                  <a:pt x="22875" y="9004"/>
                </a:lnTo>
                <a:lnTo>
                  <a:pt x="34313" y="20432"/>
                </a:lnTo>
                <a:cubicBezTo>
                  <a:pt x="28497" y="23030"/>
                  <a:pt x="24232" y="28051"/>
                  <a:pt x="21518" y="33246"/>
                </a:cubicBezTo>
                <a:lnTo>
                  <a:pt x="0" y="33246"/>
                </a:lnTo>
                <a:lnTo>
                  <a:pt x="0" y="47099"/>
                </a:lnTo>
                <a:lnTo>
                  <a:pt x="15702" y="47099"/>
                </a:lnTo>
                <a:cubicBezTo>
                  <a:pt x="14345" y="48484"/>
                  <a:pt x="14345" y="51082"/>
                  <a:pt x="14345" y="53506"/>
                </a:cubicBezTo>
                <a:lnTo>
                  <a:pt x="14345" y="59913"/>
                </a:lnTo>
                <a:lnTo>
                  <a:pt x="0" y="59913"/>
                </a:lnTo>
                <a:lnTo>
                  <a:pt x="0" y="73939"/>
                </a:lnTo>
                <a:lnTo>
                  <a:pt x="14345" y="73939"/>
                </a:lnTo>
                <a:lnTo>
                  <a:pt x="14345" y="80346"/>
                </a:lnTo>
                <a:cubicBezTo>
                  <a:pt x="14345" y="81558"/>
                  <a:pt x="14345" y="85367"/>
                  <a:pt x="15702" y="86580"/>
                </a:cubicBezTo>
                <a:lnTo>
                  <a:pt x="0" y="86580"/>
                </a:lnTo>
                <a:lnTo>
                  <a:pt x="0" y="100606"/>
                </a:lnTo>
                <a:lnTo>
                  <a:pt x="21518" y="100606"/>
                </a:lnTo>
                <a:cubicBezTo>
                  <a:pt x="28497" y="112207"/>
                  <a:pt x="43618" y="119826"/>
                  <a:pt x="59903" y="119826"/>
                </a:cubicBezTo>
                <a:cubicBezTo>
                  <a:pt x="76381" y="119826"/>
                  <a:pt x="91308" y="112207"/>
                  <a:pt x="98481" y="100606"/>
                </a:cubicBezTo>
                <a:lnTo>
                  <a:pt x="119806" y="100606"/>
                </a:lnTo>
                <a:lnTo>
                  <a:pt x="119806" y="86580"/>
                </a:lnTo>
                <a:lnTo>
                  <a:pt x="104103" y="86580"/>
                </a:lnTo>
                <a:cubicBezTo>
                  <a:pt x="104103" y="85367"/>
                  <a:pt x="104103" y="81558"/>
                  <a:pt x="104103" y="80346"/>
                </a:cubicBezTo>
                <a:lnTo>
                  <a:pt x="104103" y="73939"/>
                </a:lnTo>
                <a:lnTo>
                  <a:pt x="119806" y="73939"/>
                </a:lnTo>
                <a:lnTo>
                  <a:pt x="119806" y="59913"/>
                </a:lnTo>
                <a:lnTo>
                  <a:pt x="104103" y="59913"/>
                </a:lnTo>
                <a:lnTo>
                  <a:pt x="104103" y="53506"/>
                </a:lnTo>
                <a:cubicBezTo>
                  <a:pt x="104103" y="51082"/>
                  <a:pt x="104103" y="48484"/>
                  <a:pt x="104103" y="47099"/>
                </a:cubicBezTo>
                <a:lnTo>
                  <a:pt x="119806" y="47099"/>
                </a:lnTo>
                <a:lnTo>
                  <a:pt x="119806" y="33246"/>
                </a:lnTo>
                <a:close/>
                <a:moveTo>
                  <a:pt x="74248" y="86580"/>
                </a:moveTo>
                <a:lnTo>
                  <a:pt x="44200" y="86580"/>
                </a:lnTo>
                <a:lnTo>
                  <a:pt x="44200" y="73939"/>
                </a:lnTo>
                <a:lnTo>
                  <a:pt x="74248" y="73939"/>
                </a:lnTo>
                <a:lnTo>
                  <a:pt x="74248" y="86580"/>
                </a:lnTo>
                <a:close/>
                <a:moveTo>
                  <a:pt x="74248" y="59913"/>
                </a:moveTo>
                <a:lnTo>
                  <a:pt x="44200" y="59913"/>
                </a:lnTo>
                <a:lnTo>
                  <a:pt x="44200" y="47099"/>
                </a:lnTo>
                <a:lnTo>
                  <a:pt x="74248" y="47099"/>
                </a:lnTo>
                <a:lnTo>
                  <a:pt x="74248" y="5991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14" name="Google Shape;614;p72"/>
          <p:cNvSpPr/>
          <p:nvPr/>
        </p:nvSpPr>
        <p:spPr>
          <a:xfrm>
            <a:off x="16416339" y="12283587"/>
            <a:ext cx="552300" cy="555600"/>
          </a:xfrm>
          <a:custGeom>
            <a:avLst/>
            <a:gdLst/>
            <a:ahLst/>
            <a:cxnLst/>
            <a:rect l="l" t="t" r="r" b="b"/>
            <a:pathLst>
              <a:path w="120000" h="120000" extrusionOk="0">
                <a:moveTo>
                  <a:pt x="59843" y="0"/>
                </a:moveTo>
                <a:cubicBezTo>
                  <a:pt x="26475" y="0"/>
                  <a:pt x="0" y="26235"/>
                  <a:pt x="0" y="59301"/>
                </a:cubicBezTo>
                <a:cubicBezTo>
                  <a:pt x="0" y="92367"/>
                  <a:pt x="26475" y="119844"/>
                  <a:pt x="59843" y="119844"/>
                </a:cubicBezTo>
                <a:cubicBezTo>
                  <a:pt x="93368" y="119844"/>
                  <a:pt x="119843" y="92367"/>
                  <a:pt x="119843" y="59301"/>
                </a:cubicBezTo>
                <a:cubicBezTo>
                  <a:pt x="119843" y="26235"/>
                  <a:pt x="93368" y="0"/>
                  <a:pt x="59843" y="0"/>
                </a:cubicBezTo>
                <a:close/>
                <a:moveTo>
                  <a:pt x="89765" y="81034"/>
                </a:moveTo>
                <a:lnTo>
                  <a:pt x="81775" y="88952"/>
                </a:lnTo>
                <a:lnTo>
                  <a:pt x="59843" y="68460"/>
                </a:lnTo>
                <a:lnTo>
                  <a:pt x="38067" y="88952"/>
                </a:lnTo>
                <a:lnTo>
                  <a:pt x="29921" y="81034"/>
                </a:lnTo>
                <a:lnTo>
                  <a:pt x="51853" y="59301"/>
                </a:lnTo>
                <a:lnTo>
                  <a:pt x="29921" y="37567"/>
                </a:lnTo>
                <a:lnTo>
                  <a:pt x="38067" y="29650"/>
                </a:lnTo>
                <a:lnTo>
                  <a:pt x="59843" y="51384"/>
                </a:lnTo>
                <a:lnTo>
                  <a:pt x="81775" y="29650"/>
                </a:lnTo>
                <a:lnTo>
                  <a:pt x="89765" y="37567"/>
                </a:lnTo>
                <a:lnTo>
                  <a:pt x="67989" y="59301"/>
                </a:lnTo>
                <a:lnTo>
                  <a:pt x="89765" y="8103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15" name="Google Shape;615;p72"/>
          <p:cNvSpPr/>
          <p:nvPr/>
        </p:nvSpPr>
        <p:spPr>
          <a:xfrm>
            <a:off x="20968701" y="12385186"/>
            <a:ext cx="489000" cy="371400"/>
          </a:xfrm>
          <a:custGeom>
            <a:avLst/>
            <a:gdLst/>
            <a:ahLst/>
            <a:cxnLst/>
            <a:rect l="l" t="t" r="r" b="b"/>
            <a:pathLst>
              <a:path w="120000" h="120000" extrusionOk="0">
                <a:moveTo>
                  <a:pt x="37699" y="94186"/>
                </a:moveTo>
                <a:lnTo>
                  <a:pt x="9026" y="56511"/>
                </a:lnTo>
                <a:lnTo>
                  <a:pt x="0" y="70232"/>
                </a:lnTo>
                <a:lnTo>
                  <a:pt x="37699" y="119767"/>
                </a:lnTo>
                <a:lnTo>
                  <a:pt x="119823" y="12093"/>
                </a:lnTo>
                <a:lnTo>
                  <a:pt x="109380" y="0"/>
                </a:lnTo>
                <a:lnTo>
                  <a:pt x="37699" y="94186"/>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16" name="Google Shape;616;p72"/>
          <p:cNvSpPr txBox="1"/>
          <p:nvPr/>
        </p:nvSpPr>
        <p:spPr>
          <a:xfrm>
            <a:off x="1422678" y="1426041"/>
            <a:ext cx="7057800" cy="19503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Icons</a:t>
            </a:r>
            <a:endParaRPr sz="1300"/>
          </a:p>
          <a:p>
            <a:pPr marL="0" marR="0" lvl="0" indent="0" algn="l" rtl="0">
              <a:lnSpc>
                <a:spcPct val="90000"/>
              </a:lnSpc>
              <a:spcBef>
                <a:spcPts val="2900"/>
              </a:spcBef>
              <a:spcAft>
                <a:spcPts val="0"/>
              </a:spcAft>
              <a:buClr>
                <a:schemeClr val="dk1"/>
              </a:buClr>
              <a:buFont typeface="Arial"/>
              <a:buNone/>
            </a:pPr>
            <a:r>
              <a:rPr lang="en" sz="2400">
                <a:solidFill>
                  <a:schemeClr val="dk1"/>
                </a:solidFill>
                <a:latin typeface="Roboto"/>
                <a:ea typeface="Roboto"/>
                <a:cs typeface="Roboto"/>
                <a:sym typeface="Roboto"/>
              </a:rPr>
              <a:t>Core - Material Design </a:t>
            </a:r>
            <a:endParaRPr sz="1300"/>
          </a:p>
        </p:txBody>
      </p:sp>
      <p:sp>
        <p:nvSpPr>
          <p:cNvPr id="617" name="Google Shape;617;p7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621"/>
        <p:cNvGrpSpPr/>
        <p:nvPr/>
      </p:nvGrpSpPr>
      <p:grpSpPr>
        <a:xfrm>
          <a:off x="0" y="0"/>
          <a:ext cx="0" cy="0"/>
          <a:chOff x="0" y="0"/>
          <a:chExt cx="0" cy="0"/>
        </a:xfrm>
      </p:grpSpPr>
      <p:sp>
        <p:nvSpPr>
          <p:cNvPr id="622" name="Google Shape;622;p73"/>
          <p:cNvSpPr/>
          <p:nvPr/>
        </p:nvSpPr>
        <p:spPr>
          <a:xfrm>
            <a:off x="3565452" y="980505"/>
            <a:ext cx="493800" cy="493800"/>
          </a:xfrm>
          <a:custGeom>
            <a:avLst/>
            <a:gdLst/>
            <a:ahLst/>
            <a:cxnLst/>
            <a:rect l="l" t="t" r="r" b="b"/>
            <a:pathLst>
              <a:path w="120000" h="120000" extrusionOk="0">
                <a:moveTo>
                  <a:pt x="106916" y="0"/>
                </a:moveTo>
                <a:lnTo>
                  <a:pt x="14105" y="0"/>
                </a:lnTo>
                <a:cubicBezTo>
                  <a:pt x="6541" y="0"/>
                  <a:pt x="0" y="6348"/>
                  <a:pt x="0" y="13924"/>
                </a:cubicBezTo>
                <a:lnTo>
                  <a:pt x="0" y="107098"/>
                </a:lnTo>
                <a:cubicBezTo>
                  <a:pt x="0" y="113447"/>
                  <a:pt x="6541" y="119795"/>
                  <a:pt x="14105" y="119795"/>
                </a:cubicBezTo>
                <a:lnTo>
                  <a:pt x="106916" y="119795"/>
                </a:lnTo>
                <a:cubicBezTo>
                  <a:pt x="114684" y="119795"/>
                  <a:pt x="119795" y="113447"/>
                  <a:pt x="119795" y="107098"/>
                </a:cubicBezTo>
                <a:lnTo>
                  <a:pt x="119795" y="13924"/>
                </a:lnTo>
                <a:cubicBezTo>
                  <a:pt x="119795" y="6348"/>
                  <a:pt x="114684" y="0"/>
                  <a:pt x="106916" y="0"/>
                </a:cubicBezTo>
                <a:close/>
                <a:moveTo>
                  <a:pt x="47223" y="92969"/>
                </a:moveTo>
                <a:lnTo>
                  <a:pt x="14105" y="59795"/>
                </a:lnTo>
                <a:lnTo>
                  <a:pt x="23100" y="50989"/>
                </a:lnTo>
                <a:lnTo>
                  <a:pt x="47223" y="75153"/>
                </a:lnTo>
                <a:lnTo>
                  <a:pt x="98126" y="24163"/>
                </a:lnTo>
                <a:lnTo>
                  <a:pt x="106916" y="32969"/>
                </a:lnTo>
                <a:lnTo>
                  <a:pt x="47223" y="9296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23" name="Google Shape;623;p73"/>
          <p:cNvSpPr/>
          <p:nvPr/>
        </p:nvSpPr>
        <p:spPr>
          <a:xfrm>
            <a:off x="7790091" y="980505"/>
            <a:ext cx="493800" cy="493800"/>
          </a:xfrm>
          <a:custGeom>
            <a:avLst/>
            <a:gdLst/>
            <a:ahLst/>
            <a:cxnLst/>
            <a:rect l="l" t="t" r="r" b="b"/>
            <a:pathLst>
              <a:path w="120000" h="120000" extrusionOk="0">
                <a:moveTo>
                  <a:pt x="105665" y="0"/>
                </a:moveTo>
                <a:lnTo>
                  <a:pt x="12696" y="0"/>
                </a:lnTo>
                <a:cubicBezTo>
                  <a:pt x="4914" y="0"/>
                  <a:pt x="0" y="6348"/>
                  <a:pt x="0" y="13924"/>
                </a:cubicBezTo>
                <a:lnTo>
                  <a:pt x="0" y="107098"/>
                </a:lnTo>
                <a:cubicBezTo>
                  <a:pt x="0" y="113447"/>
                  <a:pt x="4914" y="119795"/>
                  <a:pt x="12696" y="119795"/>
                </a:cubicBezTo>
                <a:lnTo>
                  <a:pt x="105665" y="119795"/>
                </a:lnTo>
                <a:cubicBezTo>
                  <a:pt x="113447" y="119795"/>
                  <a:pt x="119795" y="113447"/>
                  <a:pt x="119795" y="107098"/>
                </a:cubicBezTo>
                <a:lnTo>
                  <a:pt x="119795" y="13924"/>
                </a:lnTo>
                <a:cubicBezTo>
                  <a:pt x="119795" y="6348"/>
                  <a:pt x="113447" y="0"/>
                  <a:pt x="105665" y="0"/>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24" name="Google Shape;624;p73"/>
          <p:cNvSpPr/>
          <p:nvPr/>
        </p:nvSpPr>
        <p:spPr>
          <a:xfrm>
            <a:off x="11847677" y="980505"/>
            <a:ext cx="493800" cy="493800"/>
          </a:xfrm>
          <a:custGeom>
            <a:avLst/>
            <a:gdLst/>
            <a:ahLst/>
            <a:cxnLst/>
            <a:rect l="l" t="t" r="r" b="b"/>
            <a:pathLst>
              <a:path w="120000" h="120000" extrusionOk="0">
                <a:moveTo>
                  <a:pt x="31890" y="47098"/>
                </a:moveTo>
                <a:lnTo>
                  <a:pt x="23100" y="57337"/>
                </a:lnTo>
                <a:lnTo>
                  <a:pt x="53560" y="86621"/>
                </a:lnTo>
                <a:lnTo>
                  <a:pt x="119795" y="20273"/>
                </a:lnTo>
                <a:lnTo>
                  <a:pt x="110800" y="10034"/>
                </a:lnTo>
                <a:lnTo>
                  <a:pt x="53560" y="67576"/>
                </a:lnTo>
                <a:lnTo>
                  <a:pt x="31890" y="47098"/>
                </a:lnTo>
                <a:close/>
                <a:moveTo>
                  <a:pt x="105689" y="107098"/>
                </a:moveTo>
                <a:lnTo>
                  <a:pt x="12879" y="107098"/>
                </a:lnTo>
                <a:lnTo>
                  <a:pt x="12879" y="13924"/>
                </a:lnTo>
                <a:lnTo>
                  <a:pt x="78909" y="13924"/>
                </a:lnTo>
                <a:lnTo>
                  <a:pt x="78909" y="0"/>
                </a:lnTo>
                <a:lnTo>
                  <a:pt x="12879" y="0"/>
                </a:lnTo>
                <a:cubicBezTo>
                  <a:pt x="5110" y="0"/>
                  <a:pt x="0" y="6348"/>
                  <a:pt x="0" y="13924"/>
                </a:cubicBezTo>
                <a:lnTo>
                  <a:pt x="0" y="107098"/>
                </a:lnTo>
                <a:cubicBezTo>
                  <a:pt x="0" y="113447"/>
                  <a:pt x="5110" y="119795"/>
                  <a:pt x="12879" y="119795"/>
                </a:cubicBezTo>
                <a:lnTo>
                  <a:pt x="105689" y="119795"/>
                </a:lnTo>
                <a:cubicBezTo>
                  <a:pt x="113458" y="119795"/>
                  <a:pt x="119795" y="113447"/>
                  <a:pt x="119795" y="107098"/>
                </a:cubicBezTo>
                <a:lnTo>
                  <a:pt x="119795" y="53447"/>
                </a:lnTo>
                <a:lnTo>
                  <a:pt x="105689" y="53447"/>
                </a:lnTo>
                <a:lnTo>
                  <a:pt x="105689" y="10709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25" name="Google Shape;625;p73"/>
          <p:cNvSpPr/>
          <p:nvPr/>
        </p:nvSpPr>
        <p:spPr>
          <a:xfrm>
            <a:off x="16176262" y="980505"/>
            <a:ext cx="493800" cy="493800"/>
          </a:xfrm>
          <a:custGeom>
            <a:avLst/>
            <a:gdLst/>
            <a:ahLst/>
            <a:cxnLst/>
            <a:rect l="l" t="t" r="r" b="b"/>
            <a:pathLst>
              <a:path w="120000" h="120000" extrusionOk="0">
                <a:moveTo>
                  <a:pt x="107098" y="13924"/>
                </a:moveTo>
                <a:lnTo>
                  <a:pt x="107098" y="107098"/>
                </a:lnTo>
                <a:lnTo>
                  <a:pt x="14129" y="107098"/>
                </a:lnTo>
                <a:lnTo>
                  <a:pt x="14129" y="13924"/>
                </a:lnTo>
                <a:lnTo>
                  <a:pt x="107098" y="13924"/>
                </a:lnTo>
                <a:close/>
                <a:moveTo>
                  <a:pt x="107098" y="0"/>
                </a:moveTo>
                <a:lnTo>
                  <a:pt x="14129" y="0"/>
                </a:lnTo>
                <a:cubicBezTo>
                  <a:pt x="6348" y="0"/>
                  <a:pt x="0" y="6348"/>
                  <a:pt x="0" y="13924"/>
                </a:cubicBezTo>
                <a:lnTo>
                  <a:pt x="0" y="107098"/>
                </a:lnTo>
                <a:cubicBezTo>
                  <a:pt x="0" y="113447"/>
                  <a:pt x="6348" y="119795"/>
                  <a:pt x="14129" y="119795"/>
                </a:cubicBezTo>
                <a:lnTo>
                  <a:pt x="107098" y="119795"/>
                </a:lnTo>
                <a:cubicBezTo>
                  <a:pt x="113447" y="119795"/>
                  <a:pt x="119795" y="113447"/>
                  <a:pt x="119795" y="107098"/>
                </a:cubicBezTo>
                <a:lnTo>
                  <a:pt x="119795" y="13924"/>
                </a:lnTo>
                <a:cubicBezTo>
                  <a:pt x="119795" y="6348"/>
                  <a:pt x="113447" y="0"/>
                  <a:pt x="107098"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26" name="Google Shape;626;p73"/>
          <p:cNvSpPr/>
          <p:nvPr/>
        </p:nvSpPr>
        <p:spPr>
          <a:xfrm>
            <a:off x="20616216" y="950802"/>
            <a:ext cx="549300" cy="545700"/>
          </a:xfrm>
          <a:custGeom>
            <a:avLst/>
            <a:gdLst/>
            <a:ahLst/>
            <a:cxnLst/>
            <a:rect l="l" t="t" r="r" b="b"/>
            <a:pathLst>
              <a:path w="120000" h="120000" extrusionOk="0">
                <a:moveTo>
                  <a:pt x="60366" y="0"/>
                </a:moveTo>
                <a:cubicBezTo>
                  <a:pt x="27339" y="0"/>
                  <a:pt x="0" y="26625"/>
                  <a:pt x="0" y="59907"/>
                </a:cubicBezTo>
                <a:cubicBezTo>
                  <a:pt x="0" y="93374"/>
                  <a:pt x="27889" y="119815"/>
                  <a:pt x="60366" y="119815"/>
                </a:cubicBezTo>
                <a:cubicBezTo>
                  <a:pt x="93027" y="119815"/>
                  <a:pt x="119816" y="93374"/>
                  <a:pt x="119816" y="59907"/>
                </a:cubicBezTo>
                <a:cubicBezTo>
                  <a:pt x="119816" y="26625"/>
                  <a:pt x="92477" y="0"/>
                  <a:pt x="60366" y="0"/>
                </a:cubicBezTo>
                <a:close/>
                <a:moveTo>
                  <a:pt x="47889" y="89861"/>
                </a:moveTo>
                <a:lnTo>
                  <a:pt x="18165" y="59907"/>
                </a:lnTo>
                <a:lnTo>
                  <a:pt x="26238" y="51956"/>
                </a:lnTo>
                <a:lnTo>
                  <a:pt x="47889" y="73775"/>
                </a:lnTo>
                <a:lnTo>
                  <a:pt x="93577" y="27734"/>
                </a:lnTo>
                <a:lnTo>
                  <a:pt x="101651" y="35685"/>
                </a:lnTo>
                <a:lnTo>
                  <a:pt x="47889" y="8986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27" name="Google Shape;627;p73"/>
          <p:cNvSpPr/>
          <p:nvPr/>
        </p:nvSpPr>
        <p:spPr>
          <a:xfrm>
            <a:off x="3539466" y="3668582"/>
            <a:ext cx="553200" cy="545700"/>
          </a:xfrm>
          <a:custGeom>
            <a:avLst/>
            <a:gdLst/>
            <a:ahLst/>
            <a:cxnLst/>
            <a:rect l="l" t="t" r="r" b="b"/>
            <a:pathLst>
              <a:path w="120000" h="120000" extrusionOk="0">
                <a:moveTo>
                  <a:pt x="59358" y="0"/>
                </a:moveTo>
                <a:cubicBezTo>
                  <a:pt x="27480" y="0"/>
                  <a:pt x="0" y="26481"/>
                  <a:pt x="0" y="59814"/>
                </a:cubicBezTo>
                <a:cubicBezTo>
                  <a:pt x="0" y="93333"/>
                  <a:pt x="26931" y="119814"/>
                  <a:pt x="59358" y="119814"/>
                </a:cubicBezTo>
                <a:cubicBezTo>
                  <a:pt x="91969" y="119814"/>
                  <a:pt x="119816" y="93333"/>
                  <a:pt x="119816" y="59814"/>
                </a:cubicBezTo>
                <a:cubicBezTo>
                  <a:pt x="119816" y="26481"/>
                  <a:pt x="92519" y="0"/>
                  <a:pt x="59358" y="0"/>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28" name="Google Shape;628;p73"/>
          <p:cNvSpPr/>
          <p:nvPr/>
        </p:nvSpPr>
        <p:spPr>
          <a:xfrm>
            <a:off x="7756681" y="3668582"/>
            <a:ext cx="553200" cy="545700"/>
          </a:xfrm>
          <a:custGeom>
            <a:avLst/>
            <a:gdLst/>
            <a:ahLst/>
            <a:cxnLst/>
            <a:rect l="l" t="t" r="r" b="b"/>
            <a:pathLst>
              <a:path w="120000" h="120000" extrusionOk="0">
                <a:moveTo>
                  <a:pt x="35358" y="48333"/>
                </a:moveTo>
                <a:lnTo>
                  <a:pt x="27480" y="56481"/>
                </a:lnTo>
                <a:lnTo>
                  <a:pt x="54778" y="84074"/>
                </a:lnTo>
                <a:lnTo>
                  <a:pt x="114137" y="24074"/>
                </a:lnTo>
                <a:lnTo>
                  <a:pt x="106076" y="15000"/>
                </a:lnTo>
                <a:lnTo>
                  <a:pt x="54778" y="66851"/>
                </a:lnTo>
                <a:lnTo>
                  <a:pt x="35358" y="48333"/>
                </a:lnTo>
                <a:close/>
                <a:moveTo>
                  <a:pt x="108458" y="59814"/>
                </a:moveTo>
                <a:cubicBezTo>
                  <a:pt x="108458" y="86481"/>
                  <a:pt x="86656" y="108333"/>
                  <a:pt x="60458" y="108333"/>
                </a:cubicBezTo>
                <a:cubicBezTo>
                  <a:pt x="34259" y="108333"/>
                  <a:pt x="12641" y="86481"/>
                  <a:pt x="12641" y="59814"/>
                </a:cubicBezTo>
                <a:cubicBezTo>
                  <a:pt x="12641" y="33333"/>
                  <a:pt x="34259" y="11481"/>
                  <a:pt x="60458" y="11481"/>
                </a:cubicBezTo>
                <a:cubicBezTo>
                  <a:pt x="65038" y="11481"/>
                  <a:pt x="69618" y="12592"/>
                  <a:pt x="73099" y="13703"/>
                </a:cubicBezTo>
                <a:lnTo>
                  <a:pt x="83358" y="3333"/>
                </a:lnTo>
                <a:cubicBezTo>
                  <a:pt x="75297" y="1111"/>
                  <a:pt x="68519" y="0"/>
                  <a:pt x="60458" y="0"/>
                </a:cubicBezTo>
                <a:cubicBezTo>
                  <a:pt x="27480" y="0"/>
                  <a:pt x="0" y="26481"/>
                  <a:pt x="0" y="59814"/>
                </a:cubicBezTo>
                <a:cubicBezTo>
                  <a:pt x="0" y="93333"/>
                  <a:pt x="27480" y="119814"/>
                  <a:pt x="60458" y="119814"/>
                </a:cubicBezTo>
                <a:cubicBezTo>
                  <a:pt x="93618" y="119814"/>
                  <a:pt x="119816" y="93333"/>
                  <a:pt x="119816" y="59814"/>
                </a:cubicBezTo>
                <a:lnTo>
                  <a:pt x="108458" y="5981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29" name="Google Shape;629;p73"/>
          <p:cNvSpPr/>
          <p:nvPr/>
        </p:nvSpPr>
        <p:spPr>
          <a:xfrm>
            <a:off x="11814264" y="3668582"/>
            <a:ext cx="553200" cy="545700"/>
          </a:xfrm>
          <a:custGeom>
            <a:avLst/>
            <a:gdLst/>
            <a:ahLst/>
            <a:cxnLst/>
            <a:rect l="l" t="t" r="r" b="b"/>
            <a:pathLst>
              <a:path w="120000" h="120000" extrusionOk="0">
                <a:moveTo>
                  <a:pt x="60458" y="0"/>
                </a:moveTo>
                <a:cubicBezTo>
                  <a:pt x="27480" y="0"/>
                  <a:pt x="0" y="26481"/>
                  <a:pt x="0" y="59814"/>
                </a:cubicBezTo>
                <a:cubicBezTo>
                  <a:pt x="0" y="93333"/>
                  <a:pt x="27480" y="119814"/>
                  <a:pt x="60458" y="119814"/>
                </a:cubicBezTo>
                <a:cubicBezTo>
                  <a:pt x="93618" y="119814"/>
                  <a:pt x="119816" y="93333"/>
                  <a:pt x="119816" y="59814"/>
                </a:cubicBezTo>
                <a:cubicBezTo>
                  <a:pt x="119816" y="26481"/>
                  <a:pt x="93618" y="0"/>
                  <a:pt x="60458" y="0"/>
                </a:cubicBezTo>
                <a:close/>
                <a:moveTo>
                  <a:pt x="60458" y="108333"/>
                </a:moveTo>
                <a:cubicBezTo>
                  <a:pt x="34259" y="108333"/>
                  <a:pt x="12641" y="86481"/>
                  <a:pt x="12641" y="59814"/>
                </a:cubicBezTo>
                <a:cubicBezTo>
                  <a:pt x="12641" y="33333"/>
                  <a:pt x="34259" y="11481"/>
                  <a:pt x="60458" y="11481"/>
                </a:cubicBezTo>
                <a:cubicBezTo>
                  <a:pt x="86656" y="11481"/>
                  <a:pt x="108458" y="33333"/>
                  <a:pt x="108458" y="59814"/>
                </a:cubicBezTo>
                <a:cubicBezTo>
                  <a:pt x="108458" y="86481"/>
                  <a:pt x="86656" y="108333"/>
                  <a:pt x="60458" y="108333"/>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30" name="Google Shape;630;p73"/>
          <p:cNvSpPr/>
          <p:nvPr/>
        </p:nvSpPr>
        <p:spPr>
          <a:xfrm>
            <a:off x="16339605" y="3776256"/>
            <a:ext cx="204300" cy="326700"/>
          </a:xfrm>
          <a:custGeom>
            <a:avLst/>
            <a:gdLst/>
            <a:ahLst/>
            <a:cxnLst/>
            <a:rect l="l" t="t" r="r" b="b"/>
            <a:pathLst>
              <a:path w="120000" h="120000" extrusionOk="0">
                <a:moveTo>
                  <a:pt x="119508" y="13643"/>
                </a:moveTo>
                <a:lnTo>
                  <a:pt x="97868" y="0"/>
                </a:lnTo>
                <a:lnTo>
                  <a:pt x="0" y="59844"/>
                </a:lnTo>
                <a:lnTo>
                  <a:pt x="97868" y="119689"/>
                </a:lnTo>
                <a:lnTo>
                  <a:pt x="119508" y="106356"/>
                </a:lnTo>
                <a:lnTo>
                  <a:pt x="46229" y="59844"/>
                </a:lnTo>
                <a:lnTo>
                  <a:pt x="119508" y="13643"/>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31" name="Google Shape;631;p73"/>
          <p:cNvSpPr/>
          <p:nvPr/>
        </p:nvSpPr>
        <p:spPr>
          <a:xfrm>
            <a:off x="20798118" y="3776256"/>
            <a:ext cx="200400" cy="326700"/>
          </a:xfrm>
          <a:custGeom>
            <a:avLst/>
            <a:gdLst/>
            <a:ahLst/>
            <a:cxnLst/>
            <a:rect l="l" t="t" r="r" b="b"/>
            <a:pathLst>
              <a:path w="120000" h="120000" extrusionOk="0">
                <a:moveTo>
                  <a:pt x="22184" y="0"/>
                </a:moveTo>
                <a:lnTo>
                  <a:pt x="0" y="13643"/>
                </a:lnTo>
                <a:lnTo>
                  <a:pt x="75630" y="59844"/>
                </a:lnTo>
                <a:lnTo>
                  <a:pt x="0" y="106356"/>
                </a:lnTo>
                <a:lnTo>
                  <a:pt x="22184" y="119689"/>
                </a:lnTo>
                <a:lnTo>
                  <a:pt x="119495" y="59844"/>
                </a:lnTo>
                <a:lnTo>
                  <a:pt x="22184"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32" name="Google Shape;632;p73"/>
          <p:cNvSpPr/>
          <p:nvPr/>
        </p:nvSpPr>
        <p:spPr>
          <a:xfrm>
            <a:off x="3624850" y="6765071"/>
            <a:ext cx="382500" cy="382500"/>
          </a:xfrm>
          <a:custGeom>
            <a:avLst/>
            <a:gdLst/>
            <a:ahLst/>
            <a:cxnLst/>
            <a:rect l="l" t="t" r="r" b="b"/>
            <a:pathLst>
              <a:path w="120000" h="120000" extrusionOk="0">
                <a:moveTo>
                  <a:pt x="119736" y="11578"/>
                </a:moveTo>
                <a:lnTo>
                  <a:pt x="108395" y="0"/>
                </a:lnTo>
                <a:lnTo>
                  <a:pt x="59076" y="47631"/>
                </a:lnTo>
                <a:lnTo>
                  <a:pt x="11604" y="0"/>
                </a:lnTo>
                <a:lnTo>
                  <a:pt x="0" y="11578"/>
                </a:lnTo>
                <a:lnTo>
                  <a:pt x="47736" y="58947"/>
                </a:lnTo>
                <a:lnTo>
                  <a:pt x="0" y="108157"/>
                </a:lnTo>
                <a:lnTo>
                  <a:pt x="11604" y="119736"/>
                </a:lnTo>
                <a:lnTo>
                  <a:pt x="59076" y="72105"/>
                </a:lnTo>
                <a:lnTo>
                  <a:pt x="108395" y="119736"/>
                </a:lnTo>
                <a:lnTo>
                  <a:pt x="119736" y="108157"/>
                </a:lnTo>
                <a:lnTo>
                  <a:pt x="72263" y="58947"/>
                </a:lnTo>
                <a:lnTo>
                  <a:pt x="119736" y="11578"/>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33" name="Google Shape;633;p73"/>
          <p:cNvSpPr/>
          <p:nvPr/>
        </p:nvSpPr>
        <p:spPr>
          <a:xfrm>
            <a:off x="7842063" y="6765071"/>
            <a:ext cx="382500" cy="382500"/>
          </a:xfrm>
          <a:custGeom>
            <a:avLst/>
            <a:gdLst/>
            <a:ahLst/>
            <a:cxnLst/>
            <a:rect l="l" t="t" r="r" b="b"/>
            <a:pathLst>
              <a:path w="120000" h="120000" extrusionOk="0">
                <a:moveTo>
                  <a:pt x="119736" y="11578"/>
                </a:moveTo>
                <a:lnTo>
                  <a:pt x="108395" y="0"/>
                </a:lnTo>
                <a:lnTo>
                  <a:pt x="60659" y="47631"/>
                </a:lnTo>
                <a:lnTo>
                  <a:pt x="11340" y="0"/>
                </a:lnTo>
                <a:lnTo>
                  <a:pt x="0" y="11578"/>
                </a:lnTo>
                <a:lnTo>
                  <a:pt x="47472" y="58947"/>
                </a:lnTo>
                <a:lnTo>
                  <a:pt x="0" y="108157"/>
                </a:lnTo>
                <a:lnTo>
                  <a:pt x="11340" y="119736"/>
                </a:lnTo>
                <a:lnTo>
                  <a:pt x="60659" y="72105"/>
                </a:lnTo>
                <a:lnTo>
                  <a:pt x="108395" y="119736"/>
                </a:lnTo>
                <a:lnTo>
                  <a:pt x="119736" y="108157"/>
                </a:lnTo>
                <a:lnTo>
                  <a:pt x="72263" y="58947"/>
                </a:lnTo>
                <a:lnTo>
                  <a:pt x="119736" y="11578"/>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34" name="Google Shape;634;p73"/>
          <p:cNvSpPr/>
          <p:nvPr/>
        </p:nvSpPr>
        <p:spPr>
          <a:xfrm>
            <a:off x="11762292" y="6735369"/>
            <a:ext cx="660900" cy="441900"/>
          </a:xfrm>
          <a:custGeom>
            <a:avLst/>
            <a:gdLst/>
            <a:ahLst/>
            <a:cxnLst/>
            <a:rect l="l" t="t" r="r" b="b"/>
            <a:pathLst>
              <a:path w="120000" h="120000" extrusionOk="0">
                <a:moveTo>
                  <a:pt x="96152" y="45572"/>
                </a:moveTo>
                <a:cubicBezTo>
                  <a:pt x="93248" y="19923"/>
                  <a:pt x="77961" y="0"/>
                  <a:pt x="59923" y="0"/>
                </a:cubicBezTo>
                <a:cubicBezTo>
                  <a:pt x="45707" y="0"/>
                  <a:pt x="33324" y="12824"/>
                  <a:pt x="26598" y="30000"/>
                </a:cubicBezTo>
                <a:cubicBezTo>
                  <a:pt x="11464" y="32748"/>
                  <a:pt x="0" y="51297"/>
                  <a:pt x="0" y="75572"/>
                </a:cubicBezTo>
                <a:cubicBezTo>
                  <a:pt x="0" y="99847"/>
                  <a:pt x="13299" y="119770"/>
                  <a:pt x="29503" y="119770"/>
                </a:cubicBezTo>
                <a:lnTo>
                  <a:pt x="94165" y="119770"/>
                </a:lnTo>
                <a:cubicBezTo>
                  <a:pt x="108535" y="119770"/>
                  <a:pt x="119847" y="103969"/>
                  <a:pt x="119847" y="82671"/>
                </a:cubicBezTo>
                <a:cubicBezTo>
                  <a:pt x="119847" y="62748"/>
                  <a:pt x="109452" y="46946"/>
                  <a:pt x="96152" y="45572"/>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35" name="Google Shape;635;p73"/>
          <p:cNvSpPr/>
          <p:nvPr/>
        </p:nvSpPr>
        <p:spPr>
          <a:xfrm>
            <a:off x="16150273" y="6683388"/>
            <a:ext cx="545700" cy="549600"/>
          </a:xfrm>
          <a:custGeom>
            <a:avLst/>
            <a:gdLst/>
            <a:ahLst/>
            <a:cxnLst/>
            <a:rect l="l" t="t" r="r" b="b"/>
            <a:pathLst>
              <a:path w="120000" h="120000" extrusionOk="0">
                <a:moveTo>
                  <a:pt x="59907" y="0"/>
                </a:moveTo>
                <a:cubicBezTo>
                  <a:pt x="26440" y="0"/>
                  <a:pt x="0" y="26238"/>
                  <a:pt x="0" y="59266"/>
                </a:cubicBezTo>
                <a:cubicBezTo>
                  <a:pt x="0" y="92477"/>
                  <a:pt x="26440" y="119816"/>
                  <a:pt x="59907" y="119816"/>
                </a:cubicBezTo>
                <a:cubicBezTo>
                  <a:pt x="93189" y="119816"/>
                  <a:pt x="119815" y="92477"/>
                  <a:pt x="119815" y="59266"/>
                </a:cubicBezTo>
                <a:cubicBezTo>
                  <a:pt x="119815" y="26238"/>
                  <a:pt x="93189" y="0"/>
                  <a:pt x="59907" y="0"/>
                </a:cubicBezTo>
                <a:close/>
                <a:moveTo>
                  <a:pt x="89861" y="77614"/>
                </a:moveTo>
                <a:lnTo>
                  <a:pt x="35685" y="77614"/>
                </a:lnTo>
                <a:lnTo>
                  <a:pt x="33466" y="77614"/>
                </a:lnTo>
                <a:cubicBezTo>
                  <a:pt x="24221" y="77614"/>
                  <a:pt x="18489" y="70825"/>
                  <a:pt x="18489" y="62752"/>
                </a:cubicBezTo>
                <a:cubicBezTo>
                  <a:pt x="18489" y="54862"/>
                  <a:pt x="24221" y="47889"/>
                  <a:pt x="33466" y="47889"/>
                </a:cubicBezTo>
                <a:lnTo>
                  <a:pt x="36795" y="47889"/>
                </a:lnTo>
                <a:cubicBezTo>
                  <a:pt x="39198" y="37614"/>
                  <a:pt x="48258" y="29724"/>
                  <a:pt x="59907" y="29724"/>
                </a:cubicBezTo>
                <a:cubicBezTo>
                  <a:pt x="73590" y="29724"/>
                  <a:pt x="83944" y="40000"/>
                  <a:pt x="83944" y="53577"/>
                </a:cubicBezTo>
                <a:lnTo>
                  <a:pt x="89861" y="53577"/>
                </a:lnTo>
                <a:cubicBezTo>
                  <a:pt x="96702" y="53577"/>
                  <a:pt x="102434" y="58715"/>
                  <a:pt x="102434" y="65137"/>
                </a:cubicBezTo>
                <a:cubicBezTo>
                  <a:pt x="102434" y="71376"/>
                  <a:pt x="96702" y="77614"/>
                  <a:pt x="89861" y="7761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36" name="Google Shape;636;p73"/>
          <p:cNvSpPr/>
          <p:nvPr/>
        </p:nvSpPr>
        <p:spPr>
          <a:xfrm>
            <a:off x="20564242" y="6735369"/>
            <a:ext cx="657000" cy="441900"/>
          </a:xfrm>
          <a:custGeom>
            <a:avLst/>
            <a:gdLst/>
            <a:ahLst/>
            <a:cxnLst/>
            <a:rect l="l" t="t" r="r" b="b"/>
            <a:pathLst>
              <a:path w="120000" h="120000" extrusionOk="0">
                <a:moveTo>
                  <a:pt x="96769" y="45572"/>
                </a:moveTo>
                <a:cubicBezTo>
                  <a:pt x="93846" y="19923"/>
                  <a:pt x="78615" y="0"/>
                  <a:pt x="60307" y="0"/>
                </a:cubicBezTo>
                <a:cubicBezTo>
                  <a:pt x="45076" y="0"/>
                  <a:pt x="32615" y="12824"/>
                  <a:pt x="26923" y="30000"/>
                </a:cubicBezTo>
                <a:cubicBezTo>
                  <a:pt x="11538" y="32748"/>
                  <a:pt x="0" y="51297"/>
                  <a:pt x="0" y="75572"/>
                </a:cubicBezTo>
                <a:cubicBezTo>
                  <a:pt x="0" y="99847"/>
                  <a:pt x="13384" y="119770"/>
                  <a:pt x="29692" y="119770"/>
                </a:cubicBezTo>
                <a:lnTo>
                  <a:pt x="94923" y="119770"/>
                </a:lnTo>
                <a:cubicBezTo>
                  <a:pt x="109230" y="119770"/>
                  <a:pt x="119846" y="103969"/>
                  <a:pt x="119846" y="82671"/>
                </a:cubicBezTo>
                <a:cubicBezTo>
                  <a:pt x="119846" y="62748"/>
                  <a:pt x="109230" y="46946"/>
                  <a:pt x="96769" y="45572"/>
                </a:cubicBezTo>
                <a:close/>
                <a:moveTo>
                  <a:pt x="49846" y="96870"/>
                </a:moveTo>
                <a:lnTo>
                  <a:pt x="32615" y="71221"/>
                </a:lnTo>
                <a:lnTo>
                  <a:pt x="39384" y="61374"/>
                </a:lnTo>
                <a:lnTo>
                  <a:pt x="49846" y="76946"/>
                </a:lnTo>
                <a:lnTo>
                  <a:pt x="75692" y="38473"/>
                </a:lnTo>
                <a:lnTo>
                  <a:pt x="83384" y="48549"/>
                </a:lnTo>
                <a:lnTo>
                  <a:pt x="49846" y="9687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37" name="Google Shape;637;p73"/>
          <p:cNvSpPr/>
          <p:nvPr/>
        </p:nvSpPr>
        <p:spPr>
          <a:xfrm>
            <a:off x="3487492" y="9698195"/>
            <a:ext cx="657000" cy="441900"/>
          </a:xfrm>
          <a:custGeom>
            <a:avLst/>
            <a:gdLst/>
            <a:ahLst/>
            <a:cxnLst/>
            <a:rect l="l" t="t" r="r" b="b"/>
            <a:pathLst>
              <a:path w="120000" h="120000" extrusionOk="0">
                <a:moveTo>
                  <a:pt x="96893" y="45572"/>
                </a:moveTo>
                <a:cubicBezTo>
                  <a:pt x="93042" y="19923"/>
                  <a:pt x="78716" y="0"/>
                  <a:pt x="59460" y="0"/>
                </a:cubicBezTo>
                <a:cubicBezTo>
                  <a:pt x="45134" y="0"/>
                  <a:pt x="32657" y="12824"/>
                  <a:pt x="26803" y="29770"/>
                </a:cubicBezTo>
                <a:cubicBezTo>
                  <a:pt x="11553" y="32748"/>
                  <a:pt x="0" y="51297"/>
                  <a:pt x="0" y="75572"/>
                </a:cubicBezTo>
                <a:cubicBezTo>
                  <a:pt x="0" y="99847"/>
                  <a:pt x="13401" y="119770"/>
                  <a:pt x="29730" y="119770"/>
                </a:cubicBezTo>
                <a:lnTo>
                  <a:pt x="94890" y="119770"/>
                </a:lnTo>
                <a:cubicBezTo>
                  <a:pt x="109370" y="119770"/>
                  <a:pt x="119845" y="102595"/>
                  <a:pt x="119845" y="82671"/>
                </a:cubicBezTo>
                <a:cubicBezTo>
                  <a:pt x="119845" y="62748"/>
                  <a:pt x="109370" y="46946"/>
                  <a:pt x="96893" y="45572"/>
                </a:cubicBezTo>
                <a:close/>
                <a:moveTo>
                  <a:pt x="85340" y="66870"/>
                </a:moveTo>
                <a:lnTo>
                  <a:pt x="59460" y="103969"/>
                </a:lnTo>
                <a:lnTo>
                  <a:pt x="34505" y="66870"/>
                </a:lnTo>
                <a:lnTo>
                  <a:pt x="49910" y="66870"/>
                </a:lnTo>
                <a:lnTo>
                  <a:pt x="49910" y="37099"/>
                </a:lnTo>
                <a:lnTo>
                  <a:pt x="70089" y="37099"/>
                </a:lnTo>
                <a:lnTo>
                  <a:pt x="70089" y="66870"/>
                </a:lnTo>
                <a:lnTo>
                  <a:pt x="85340" y="6687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38" name="Google Shape;638;p73"/>
          <p:cNvSpPr/>
          <p:nvPr/>
        </p:nvSpPr>
        <p:spPr>
          <a:xfrm>
            <a:off x="7704709" y="9672206"/>
            <a:ext cx="660900" cy="493800"/>
          </a:xfrm>
          <a:custGeom>
            <a:avLst/>
            <a:gdLst/>
            <a:ahLst/>
            <a:cxnLst/>
            <a:rect l="l" t="t" r="r" b="b"/>
            <a:pathLst>
              <a:path w="120000" h="120000" extrusionOk="0">
                <a:moveTo>
                  <a:pt x="96152" y="39522"/>
                </a:moveTo>
                <a:cubicBezTo>
                  <a:pt x="93248" y="17815"/>
                  <a:pt x="78114" y="0"/>
                  <a:pt x="59923" y="0"/>
                </a:cubicBezTo>
                <a:cubicBezTo>
                  <a:pt x="52280" y="0"/>
                  <a:pt x="45707" y="2457"/>
                  <a:pt x="39898" y="7576"/>
                </a:cubicBezTo>
                <a:lnTo>
                  <a:pt x="47541" y="17815"/>
                </a:lnTo>
                <a:cubicBezTo>
                  <a:pt x="50445" y="15153"/>
                  <a:pt x="55184" y="12696"/>
                  <a:pt x="59923" y="12696"/>
                </a:cubicBezTo>
                <a:cubicBezTo>
                  <a:pt x="74292" y="12696"/>
                  <a:pt x="87592" y="30511"/>
                  <a:pt x="87592" y="49556"/>
                </a:cubicBezTo>
                <a:lnTo>
                  <a:pt x="87592" y="53447"/>
                </a:lnTo>
                <a:lnTo>
                  <a:pt x="94165" y="53447"/>
                </a:lnTo>
                <a:cubicBezTo>
                  <a:pt x="102726" y="53447"/>
                  <a:pt x="109452" y="62457"/>
                  <a:pt x="109452" y="73924"/>
                </a:cubicBezTo>
                <a:cubicBezTo>
                  <a:pt x="109452" y="80273"/>
                  <a:pt x="106547" y="87849"/>
                  <a:pt x="101808" y="90511"/>
                </a:cubicBezTo>
                <a:lnTo>
                  <a:pt x="109452" y="100546"/>
                </a:lnTo>
                <a:cubicBezTo>
                  <a:pt x="115108" y="94197"/>
                  <a:pt x="119847" y="83959"/>
                  <a:pt x="119847" y="73924"/>
                </a:cubicBezTo>
                <a:cubicBezTo>
                  <a:pt x="119847" y="56109"/>
                  <a:pt x="109452" y="40750"/>
                  <a:pt x="96152" y="39522"/>
                </a:cubicBezTo>
                <a:close/>
                <a:moveTo>
                  <a:pt x="15286" y="8805"/>
                </a:moveTo>
                <a:lnTo>
                  <a:pt x="28585" y="26621"/>
                </a:lnTo>
                <a:cubicBezTo>
                  <a:pt x="13299" y="28054"/>
                  <a:pt x="0" y="45870"/>
                  <a:pt x="0" y="66143"/>
                </a:cubicBezTo>
                <a:cubicBezTo>
                  <a:pt x="0" y="89078"/>
                  <a:pt x="13299" y="107098"/>
                  <a:pt x="29503" y="107098"/>
                </a:cubicBezTo>
                <a:lnTo>
                  <a:pt x="88509" y="107098"/>
                </a:lnTo>
                <a:lnTo>
                  <a:pt x="97987" y="119795"/>
                </a:lnTo>
                <a:lnTo>
                  <a:pt x="104713" y="110784"/>
                </a:lnTo>
                <a:lnTo>
                  <a:pt x="21859" y="0"/>
                </a:lnTo>
                <a:lnTo>
                  <a:pt x="15286" y="8805"/>
                </a:lnTo>
                <a:close/>
                <a:moveTo>
                  <a:pt x="38063" y="39522"/>
                </a:moveTo>
                <a:lnTo>
                  <a:pt x="78114" y="92969"/>
                </a:lnTo>
                <a:lnTo>
                  <a:pt x="29503" y="92969"/>
                </a:lnTo>
                <a:cubicBezTo>
                  <a:pt x="18955" y="92969"/>
                  <a:pt x="9477" y="80887"/>
                  <a:pt x="9477" y="66143"/>
                </a:cubicBezTo>
                <a:cubicBezTo>
                  <a:pt x="9477" y="51604"/>
                  <a:pt x="18955" y="39522"/>
                  <a:pt x="29503" y="39522"/>
                </a:cubicBezTo>
                <a:lnTo>
                  <a:pt x="38063" y="3952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39" name="Google Shape;639;p73"/>
          <p:cNvSpPr/>
          <p:nvPr/>
        </p:nvSpPr>
        <p:spPr>
          <a:xfrm>
            <a:off x="11762292" y="9698195"/>
            <a:ext cx="660900" cy="441900"/>
          </a:xfrm>
          <a:custGeom>
            <a:avLst/>
            <a:gdLst/>
            <a:ahLst/>
            <a:cxnLst/>
            <a:rect l="l" t="t" r="r" b="b"/>
            <a:pathLst>
              <a:path w="120000" h="120000" extrusionOk="0">
                <a:moveTo>
                  <a:pt x="96152" y="45572"/>
                </a:moveTo>
                <a:cubicBezTo>
                  <a:pt x="93248" y="19923"/>
                  <a:pt x="77961" y="0"/>
                  <a:pt x="59923" y="0"/>
                </a:cubicBezTo>
                <a:cubicBezTo>
                  <a:pt x="45707" y="0"/>
                  <a:pt x="33324" y="12824"/>
                  <a:pt x="26598" y="29770"/>
                </a:cubicBezTo>
                <a:cubicBezTo>
                  <a:pt x="11464" y="32748"/>
                  <a:pt x="0" y="51297"/>
                  <a:pt x="0" y="75572"/>
                </a:cubicBezTo>
                <a:cubicBezTo>
                  <a:pt x="0" y="99847"/>
                  <a:pt x="13299" y="119770"/>
                  <a:pt x="29503" y="119770"/>
                </a:cubicBezTo>
                <a:lnTo>
                  <a:pt x="94165" y="119770"/>
                </a:lnTo>
                <a:cubicBezTo>
                  <a:pt x="108535" y="119770"/>
                  <a:pt x="119847" y="102595"/>
                  <a:pt x="119847" y="82671"/>
                </a:cubicBezTo>
                <a:cubicBezTo>
                  <a:pt x="119847" y="62748"/>
                  <a:pt x="109452" y="46946"/>
                  <a:pt x="96152" y="45572"/>
                </a:cubicBezTo>
                <a:close/>
                <a:moveTo>
                  <a:pt x="94165" y="103969"/>
                </a:moveTo>
                <a:lnTo>
                  <a:pt x="29503" y="103969"/>
                </a:lnTo>
                <a:cubicBezTo>
                  <a:pt x="18955" y="103969"/>
                  <a:pt x="9477" y="91832"/>
                  <a:pt x="9477" y="75572"/>
                </a:cubicBezTo>
                <a:cubicBezTo>
                  <a:pt x="9477" y="59083"/>
                  <a:pt x="18955" y="45572"/>
                  <a:pt x="29503" y="45572"/>
                </a:cubicBezTo>
                <a:lnTo>
                  <a:pt x="33324" y="45572"/>
                </a:lnTo>
                <a:cubicBezTo>
                  <a:pt x="37146" y="28396"/>
                  <a:pt x="47541" y="15572"/>
                  <a:pt x="59923" y="15572"/>
                </a:cubicBezTo>
                <a:cubicBezTo>
                  <a:pt x="74140" y="15572"/>
                  <a:pt x="87592" y="34122"/>
                  <a:pt x="87592" y="55648"/>
                </a:cubicBezTo>
                <a:lnTo>
                  <a:pt x="87592" y="59770"/>
                </a:lnTo>
                <a:lnTo>
                  <a:pt x="94165" y="59770"/>
                </a:lnTo>
                <a:cubicBezTo>
                  <a:pt x="102726" y="59770"/>
                  <a:pt x="109452" y="69847"/>
                  <a:pt x="109452" y="82671"/>
                </a:cubicBezTo>
                <a:cubicBezTo>
                  <a:pt x="109452" y="95496"/>
                  <a:pt x="102726" y="103969"/>
                  <a:pt x="94165" y="10396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40" name="Google Shape;640;p73"/>
          <p:cNvSpPr/>
          <p:nvPr/>
        </p:nvSpPr>
        <p:spPr>
          <a:xfrm>
            <a:off x="16090878" y="9698195"/>
            <a:ext cx="660900" cy="441900"/>
          </a:xfrm>
          <a:custGeom>
            <a:avLst/>
            <a:gdLst/>
            <a:ahLst/>
            <a:cxnLst/>
            <a:rect l="l" t="t" r="r" b="b"/>
            <a:pathLst>
              <a:path w="120000" h="120000" extrusionOk="0">
                <a:moveTo>
                  <a:pt x="97070" y="45572"/>
                </a:moveTo>
                <a:cubicBezTo>
                  <a:pt x="93248" y="19923"/>
                  <a:pt x="77961" y="0"/>
                  <a:pt x="59923" y="0"/>
                </a:cubicBezTo>
                <a:cubicBezTo>
                  <a:pt x="45554" y="0"/>
                  <a:pt x="33171" y="12824"/>
                  <a:pt x="27515" y="29770"/>
                </a:cubicBezTo>
                <a:cubicBezTo>
                  <a:pt x="11312" y="32748"/>
                  <a:pt x="0" y="51297"/>
                  <a:pt x="0" y="75572"/>
                </a:cubicBezTo>
                <a:cubicBezTo>
                  <a:pt x="0" y="99847"/>
                  <a:pt x="13299" y="119770"/>
                  <a:pt x="30420" y="119770"/>
                </a:cubicBezTo>
                <a:lnTo>
                  <a:pt x="95082" y="119770"/>
                </a:lnTo>
                <a:cubicBezTo>
                  <a:pt x="108382" y="119770"/>
                  <a:pt x="119847" y="102595"/>
                  <a:pt x="119847" y="82671"/>
                </a:cubicBezTo>
                <a:cubicBezTo>
                  <a:pt x="119847" y="62748"/>
                  <a:pt x="109452" y="46946"/>
                  <a:pt x="97070" y="45572"/>
                </a:cubicBezTo>
                <a:close/>
                <a:moveTo>
                  <a:pt x="70318" y="66870"/>
                </a:moveTo>
                <a:lnTo>
                  <a:pt x="70318" y="96870"/>
                </a:lnTo>
                <a:lnTo>
                  <a:pt x="50292" y="96870"/>
                </a:lnTo>
                <a:lnTo>
                  <a:pt x="50292" y="66870"/>
                </a:lnTo>
                <a:lnTo>
                  <a:pt x="35159" y="66870"/>
                </a:lnTo>
                <a:lnTo>
                  <a:pt x="59923" y="29770"/>
                </a:lnTo>
                <a:lnTo>
                  <a:pt x="84687" y="66870"/>
                </a:lnTo>
                <a:lnTo>
                  <a:pt x="70318" y="6687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41" name="Google Shape;641;p73"/>
          <p:cNvSpPr/>
          <p:nvPr/>
        </p:nvSpPr>
        <p:spPr>
          <a:xfrm>
            <a:off x="20645914" y="9616513"/>
            <a:ext cx="519600" cy="605100"/>
          </a:xfrm>
          <a:custGeom>
            <a:avLst/>
            <a:gdLst/>
            <a:ahLst/>
            <a:cxnLst/>
            <a:rect l="l" t="t" r="r" b="b"/>
            <a:pathLst>
              <a:path w="120000" h="120000" extrusionOk="0">
                <a:moveTo>
                  <a:pt x="88298" y="0"/>
                </a:moveTo>
                <a:lnTo>
                  <a:pt x="12058" y="0"/>
                </a:lnTo>
                <a:cubicBezTo>
                  <a:pt x="4862" y="0"/>
                  <a:pt x="0" y="4184"/>
                  <a:pt x="0" y="10543"/>
                </a:cubicBezTo>
                <a:lnTo>
                  <a:pt x="0" y="86527"/>
                </a:lnTo>
                <a:lnTo>
                  <a:pt x="12058" y="86527"/>
                </a:lnTo>
                <a:lnTo>
                  <a:pt x="12058" y="10543"/>
                </a:lnTo>
                <a:lnTo>
                  <a:pt x="88298" y="10543"/>
                </a:lnTo>
                <a:lnTo>
                  <a:pt x="88298" y="0"/>
                </a:lnTo>
                <a:close/>
                <a:moveTo>
                  <a:pt x="106580" y="20920"/>
                </a:moveTo>
                <a:lnTo>
                  <a:pt x="37536" y="20920"/>
                </a:lnTo>
                <a:cubicBezTo>
                  <a:pt x="30340" y="20920"/>
                  <a:pt x="24116" y="26108"/>
                  <a:pt x="24116" y="32301"/>
                </a:cubicBezTo>
                <a:lnTo>
                  <a:pt x="24116" y="108451"/>
                </a:lnTo>
                <a:cubicBezTo>
                  <a:pt x="24116" y="114644"/>
                  <a:pt x="30340" y="119832"/>
                  <a:pt x="37536" y="119832"/>
                </a:cubicBezTo>
                <a:lnTo>
                  <a:pt x="106580" y="119832"/>
                </a:lnTo>
                <a:cubicBezTo>
                  <a:pt x="113776" y="119832"/>
                  <a:pt x="119805" y="114644"/>
                  <a:pt x="119805" y="108451"/>
                </a:cubicBezTo>
                <a:lnTo>
                  <a:pt x="119805" y="32301"/>
                </a:lnTo>
                <a:cubicBezTo>
                  <a:pt x="119805" y="26108"/>
                  <a:pt x="113776" y="20920"/>
                  <a:pt x="106580" y="20920"/>
                </a:cubicBezTo>
                <a:close/>
                <a:moveTo>
                  <a:pt x="106580" y="108451"/>
                </a:moveTo>
                <a:lnTo>
                  <a:pt x="37536" y="108451"/>
                </a:lnTo>
                <a:lnTo>
                  <a:pt x="37536" y="32301"/>
                </a:lnTo>
                <a:lnTo>
                  <a:pt x="106580" y="32301"/>
                </a:lnTo>
                <a:lnTo>
                  <a:pt x="106580" y="10845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42" name="Google Shape;642;p73"/>
          <p:cNvSpPr/>
          <p:nvPr/>
        </p:nvSpPr>
        <p:spPr>
          <a:xfrm>
            <a:off x="3539466" y="12412262"/>
            <a:ext cx="579000" cy="553200"/>
          </a:xfrm>
          <a:custGeom>
            <a:avLst/>
            <a:gdLst/>
            <a:ahLst/>
            <a:cxnLst/>
            <a:rect l="l" t="t" r="r" b="b"/>
            <a:pathLst>
              <a:path w="120000" h="120000" extrusionOk="0">
                <a:moveTo>
                  <a:pt x="45830" y="24000"/>
                </a:moveTo>
                <a:cubicBezTo>
                  <a:pt x="45830" y="10259"/>
                  <a:pt x="35510" y="0"/>
                  <a:pt x="22915" y="0"/>
                </a:cubicBezTo>
                <a:cubicBezTo>
                  <a:pt x="10320" y="0"/>
                  <a:pt x="0" y="10809"/>
                  <a:pt x="0" y="24000"/>
                </a:cubicBezTo>
                <a:cubicBezTo>
                  <a:pt x="0" y="37007"/>
                  <a:pt x="9795" y="47816"/>
                  <a:pt x="22915" y="47816"/>
                </a:cubicBezTo>
                <a:cubicBezTo>
                  <a:pt x="26239" y="47816"/>
                  <a:pt x="29387" y="46717"/>
                  <a:pt x="31661" y="45618"/>
                </a:cubicBezTo>
                <a:lnTo>
                  <a:pt x="45830" y="59358"/>
                </a:lnTo>
                <a:lnTo>
                  <a:pt x="31661" y="74198"/>
                </a:lnTo>
                <a:cubicBezTo>
                  <a:pt x="29387" y="71816"/>
                  <a:pt x="26239" y="71816"/>
                  <a:pt x="22915" y="71816"/>
                </a:cubicBezTo>
                <a:cubicBezTo>
                  <a:pt x="9795" y="71816"/>
                  <a:pt x="0" y="82625"/>
                  <a:pt x="0" y="95816"/>
                </a:cubicBezTo>
                <a:cubicBezTo>
                  <a:pt x="0" y="108824"/>
                  <a:pt x="10320" y="119816"/>
                  <a:pt x="22915" y="119816"/>
                </a:cubicBezTo>
                <a:cubicBezTo>
                  <a:pt x="35510" y="119816"/>
                  <a:pt x="45830" y="108274"/>
                  <a:pt x="45830" y="95816"/>
                </a:cubicBezTo>
                <a:cubicBezTo>
                  <a:pt x="45830" y="92335"/>
                  <a:pt x="44781" y="88854"/>
                  <a:pt x="43556" y="85557"/>
                </a:cubicBezTo>
                <a:lnTo>
                  <a:pt x="56676" y="71816"/>
                </a:lnTo>
                <a:lnTo>
                  <a:pt x="96909" y="112854"/>
                </a:lnTo>
                <a:lnTo>
                  <a:pt x="119825" y="112854"/>
                </a:lnTo>
                <a:lnTo>
                  <a:pt x="43556" y="32977"/>
                </a:lnTo>
                <a:cubicBezTo>
                  <a:pt x="44781" y="30778"/>
                  <a:pt x="45830" y="27297"/>
                  <a:pt x="45830" y="24000"/>
                </a:cubicBezTo>
                <a:close/>
                <a:moveTo>
                  <a:pt x="22915" y="35358"/>
                </a:moveTo>
                <a:cubicBezTo>
                  <a:pt x="16443" y="35358"/>
                  <a:pt x="12069" y="30778"/>
                  <a:pt x="12069" y="24000"/>
                </a:cubicBezTo>
                <a:cubicBezTo>
                  <a:pt x="12069" y="17038"/>
                  <a:pt x="16443" y="11358"/>
                  <a:pt x="22915" y="11358"/>
                </a:cubicBezTo>
                <a:cubicBezTo>
                  <a:pt x="29387" y="11358"/>
                  <a:pt x="33760" y="17038"/>
                  <a:pt x="33760" y="24000"/>
                </a:cubicBezTo>
                <a:cubicBezTo>
                  <a:pt x="33760" y="30778"/>
                  <a:pt x="29387" y="35358"/>
                  <a:pt x="22915" y="35358"/>
                </a:cubicBezTo>
                <a:close/>
                <a:moveTo>
                  <a:pt x="22915" y="107175"/>
                </a:moveTo>
                <a:cubicBezTo>
                  <a:pt x="16443" y="107175"/>
                  <a:pt x="12069" y="102045"/>
                  <a:pt x="12069" y="95816"/>
                </a:cubicBezTo>
                <a:cubicBezTo>
                  <a:pt x="12069" y="89587"/>
                  <a:pt x="16443" y="83175"/>
                  <a:pt x="22915" y="83175"/>
                </a:cubicBezTo>
                <a:cubicBezTo>
                  <a:pt x="29387" y="83175"/>
                  <a:pt x="33760" y="89587"/>
                  <a:pt x="33760" y="95816"/>
                </a:cubicBezTo>
                <a:cubicBezTo>
                  <a:pt x="33760" y="102045"/>
                  <a:pt x="29387" y="107175"/>
                  <a:pt x="22915" y="107175"/>
                </a:cubicBezTo>
                <a:close/>
                <a:moveTo>
                  <a:pt x="56676" y="56977"/>
                </a:moveTo>
                <a:cubicBezTo>
                  <a:pt x="58950" y="56977"/>
                  <a:pt x="60000" y="57526"/>
                  <a:pt x="60000" y="59358"/>
                </a:cubicBezTo>
                <a:cubicBezTo>
                  <a:pt x="60000" y="61007"/>
                  <a:pt x="58250" y="62656"/>
                  <a:pt x="56676" y="62656"/>
                </a:cubicBezTo>
                <a:cubicBezTo>
                  <a:pt x="55102" y="62656"/>
                  <a:pt x="54577" y="61007"/>
                  <a:pt x="54577" y="59358"/>
                </a:cubicBezTo>
                <a:cubicBezTo>
                  <a:pt x="54577" y="57526"/>
                  <a:pt x="55626" y="56977"/>
                  <a:pt x="56676" y="56977"/>
                </a:cubicBezTo>
                <a:close/>
                <a:moveTo>
                  <a:pt x="119825" y="5679"/>
                </a:moveTo>
                <a:lnTo>
                  <a:pt x="96909" y="5679"/>
                </a:lnTo>
                <a:lnTo>
                  <a:pt x="63148" y="42137"/>
                </a:lnTo>
                <a:lnTo>
                  <a:pt x="74169" y="53496"/>
                </a:lnTo>
                <a:lnTo>
                  <a:pt x="119825" y="567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43" name="Google Shape;643;p73"/>
          <p:cNvSpPr/>
          <p:nvPr/>
        </p:nvSpPr>
        <p:spPr>
          <a:xfrm>
            <a:off x="7790091" y="12386273"/>
            <a:ext cx="493800" cy="605100"/>
          </a:xfrm>
          <a:custGeom>
            <a:avLst/>
            <a:gdLst/>
            <a:ahLst/>
            <a:cxnLst/>
            <a:rect l="l" t="t" r="r" b="b"/>
            <a:pathLst>
              <a:path w="120000" h="120000" extrusionOk="0">
                <a:moveTo>
                  <a:pt x="105665" y="10376"/>
                </a:moveTo>
                <a:lnTo>
                  <a:pt x="77610" y="10376"/>
                </a:lnTo>
                <a:cubicBezTo>
                  <a:pt x="75153" y="4184"/>
                  <a:pt x="68805" y="0"/>
                  <a:pt x="59795" y="0"/>
                </a:cubicBezTo>
                <a:cubicBezTo>
                  <a:pt x="50989" y="0"/>
                  <a:pt x="43208" y="4184"/>
                  <a:pt x="40750" y="10376"/>
                </a:cubicBezTo>
                <a:lnTo>
                  <a:pt x="12696" y="10376"/>
                </a:lnTo>
                <a:cubicBezTo>
                  <a:pt x="4914" y="10376"/>
                  <a:pt x="0" y="15564"/>
                  <a:pt x="0" y="21757"/>
                </a:cubicBezTo>
                <a:lnTo>
                  <a:pt x="0" y="108284"/>
                </a:lnTo>
                <a:cubicBezTo>
                  <a:pt x="0" y="114644"/>
                  <a:pt x="4914" y="119832"/>
                  <a:pt x="12696" y="119832"/>
                </a:cubicBezTo>
                <a:lnTo>
                  <a:pt x="105665" y="119832"/>
                </a:lnTo>
                <a:cubicBezTo>
                  <a:pt x="113447" y="119832"/>
                  <a:pt x="119795" y="114644"/>
                  <a:pt x="119795" y="108284"/>
                </a:cubicBezTo>
                <a:lnTo>
                  <a:pt x="119795" y="21757"/>
                </a:lnTo>
                <a:cubicBezTo>
                  <a:pt x="119795" y="15564"/>
                  <a:pt x="113447" y="10376"/>
                  <a:pt x="105665" y="10376"/>
                </a:cubicBezTo>
                <a:close/>
                <a:moveTo>
                  <a:pt x="59795" y="10376"/>
                </a:moveTo>
                <a:cubicBezTo>
                  <a:pt x="63686" y="10376"/>
                  <a:pt x="66143" y="11882"/>
                  <a:pt x="66143" y="15564"/>
                </a:cubicBezTo>
                <a:cubicBezTo>
                  <a:pt x="66143" y="19246"/>
                  <a:pt x="63686" y="21757"/>
                  <a:pt x="59795" y="21757"/>
                </a:cubicBezTo>
                <a:cubicBezTo>
                  <a:pt x="56109" y="21757"/>
                  <a:pt x="53447" y="19246"/>
                  <a:pt x="53447" y="15564"/>
                </a:cubicBezTo>
                <a:cubicBezTo>
                  <a:pt x="53447" y="11882"/>
                  <a:pt x="56109" y="10376"/>
                  <a:pt x="59795" y="10376"/>
                </a:cubicBezTo>
                <a:close/>
                <a:moveTo>
                  <a:pt x="105665" y="108284"/>
                </a:moveTo>
                <a:lnTo>
                  <a:pt x="12696" y="108284"/>
                </a:lnTo>
                <a:lnTo>
                  <a:pt x="12696" y="21757"/>
                </a:lnTo>
                <a:lnTo>
                  <a:pt x="26621" y="21757"/>
                </a:lnTo>
                <a:lnTo>
                  <a:pt x="26621" y="37489"/>
                </a:lnTo>
                <a:lnTo>
                  <a:pt x="92969" y="37489"/>
                </a:lnTo>
                <a:lnTo>
                  <a:pt x="92969" y="21757"/>
                </a:lnTo>
                <a:lnTo>
                  <a:pt x="105665" y="21757"/>
                </a:lnTo>
                <a:lnTo>
                  <a:pt x="105665" y="10828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44" name="Google Shape;644;p73"/>
          <p:cNvSpPr/>
          <p:nvPr/>
        </p:nvSpPr>
        <p:spPr>
          <a:xfrm>
            <a:off x="11847677" y="12438253"/>
            <a:ext cx="493800" cy="493800"/>
          </a:xfrm>
          <a:custGeom>
            <a:avLst/>
            <a:gdLst/>
            <a:ahLst/>
            <a:cxnLst/>
            <a:rect l="l" t="t" r="r" b="b"/>
            <a:pathLst>
              <a:path w="120000" h="120000" extrusionOk="0">
                <a:moveTo>
                  <a:pt x="0" y="95631"/>
                </a:moveTo>
                <a:lnTo>
                  <a:pt x="0" y="119795"/>
                </a:lnTo>
                <a:lnTo>
                  <a:pt x="25553" y="119795"/>
                </a:lnTo>
                <a:lnTo>
                  <a:pt x="98126" y="45870"/>
                </a:lnTo>
                <a:lnTo>
                  <a:pt x="72572" y="20477"/>
                </a:lnTo>
                <a:lnTo>
                  <a:pt x="0" y="95631"/>
                </a:lnTo>
                <a:close/>
                <a:moveTo>
                  <a:pt x="117137" y="26825"/>
                </a:moveTo>
                <a:cubicBezTo>
                  <a:pt x="119795" y="24163"/>
                  <a:pt x="119795" y="20477"/>
                  <a:pt x="117137" y="17815"/>
                </a:cubicBezTo>
                <a:lnTo>
                  <a:pt x="102010" y="2457"/>
                </a:lnTo>
                <a:cubicBezTo>
                  <a:pt x="99352" y="0"/>
                  <a:pt x="95468" y="0"/>
                  <a:pt x="93015" y="2457"/>
                </a:cubicBezTo>
                <a:lnTo>
                  <a:pt x="81567" y="13924"/>
                </a:lnTo>
                <a:lnTo>
                  <a:pt x="105689" y="39522"/>
                </a:lnTo>
                <a:lnTo>
                  <a:pt x="117137" y="2682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45" name="Google Shape;645;p73"/>
          <p:cNvSpPr/>
          <p:nvPr/>
        </p:nvSpPr>
        <p:spPr>
          <a:xfrm>
            <a:off x="16150273" y="12464242"/>
            <a:ext cx="545700" cy="441900"/>
          </a:xfrm>
          <a:custGeom>
            <a:avLst/>
            <a:gdLst/>
            <a:ahLst/>
            <a:cxnLst/>
            <a:rect l="l" t="t" r="r" b="b"/>
            <a:pathLst>
              <a:path w="120000" h="120000" extrusionOk="0">
                <a:moveTo>
                  <a:pt x="108166" y="0"/>
                </a:moveTo>
                <a:lnTo>
                  <a:pt x="11463" y="0"/>
                </a:lnTo>
                <a:cubicBezTo>
                  <a:pt x="5731" y="0"/>
                  <a:pt x="0" y="7099"/>
                  <a:pt x="0" y="15801"/>
                </a:cubicBezTo>
                <a:lnTo>
                  <a:pt x="0" y="105572"/>
                </a:lnTo>
                <a:cubicBezTo>
                  <a:pt x="0" y="112671"/>
                  <a:pt x="5731" y="119770"/>
                  <a:pt x="11463" y="119770"/>
                </a:cubicBezTo>
                <a:lnTo>
                  <a:pt x="108166" y="119770"/>
                </a:lnTo>
                <a:cubicBezTo>
                  <a:pt x="115192" y="119770"/>
                  <a:pt x="119815" y="112671"/>
                  <a:pt x="119815" y="105572"/>
                </a:cubicBezTo>
                <a:lnTo>
                  <a:pt x="119815" y="15801"/>
                </a:lnTo>
                <a:cubicBezTo>
                  <a:pt x="119815" y="7099"/>
                  <a:pt x="115192" y="0"/>
                  <a:pt x="108166" y="0"/>
                </a:cubicBezTo>
                <a:close/>
                <a:moveTo>
                  <a:pt x="108166" y="105572"/>
                </a:moveTo>
                <a:lnTo>
                  <a:pt x="11463" y="105572"/>
                </a:lnTo>
                <a:lnTo>
                  <a:pt x="11463" y="60000"/>
                </a:lnTo>
                <a:lnTo>
                  <a:pt x="108166" y="60000"/>
                </a:lnTo>
                <a:lnTo>
                  <a:pt x="108166" y="105572"/>
                </a:lnTo>
                <a:close/>
                <a:moveTo>
                  <a:pt x="108166" y="30000"/>
                </a:moveTo>
                <a:lnTo>
                  <a:pt x="11463" y="30000"/>
                </a:lnTo>
                <a:lnTo>
                  <a:pt x="11463" y="15801"/>
                </a:lnTo>
                <a:lnTo>
                  <a:pt x="108166" y="15801"/>
                </a:lnTo>
                <a:lnTo>
                  <a:pt x="108166" y="3000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46" name="Google Shape;646;p73"/>
          <p:cNvSpPr/>
          <p:nvPr/>
        </p:nvSpPr>
        <p:spPr>
          <a:xfrm>
            <a:off x="20697889" y="12438253"/>
            <a:ext cx="382500" cy="493800"/>
          </a:xfrm>
          <a:custGeom>
            <a:avLst/>
            <a:gdLst/>
            <a:ahLst/>
            <a:cxnLst/>
            <a:rect l="l" t="t" r="r" b="b"/>
            <a:pathLst>
              <a:path w="120000" h="120000" extrusionOk="0">
                <a:moveTo>
                  <a:pt x="8157" y="107098"/>
                </a:moveTo>
                <a:cubicBezTo>
                  <a:pt x="8157" y="114675"/>
                  <a:pt x="16315" y="119795"/>
                  <a:pt x="26315" y="119795"/>
                </a:cubicBezTo>
                <a:lnTo>
                  <a:pt x="93421" y="119795"/>
                </a:lnTo>
                <a:cubicBezTo>
                  <a:pt x="103157" y="119795"/>
                  <a:pt x="111578" y="114675"/>
                  <a:pt x="111578" y="107098"/>
                </a:cubicBezTo>
                <a:lnTo>
                  <a:pt x="111578" y="26825"/>
                </a:lnTo>
                <a:lnTo>
                  <a:pt x="8157" y="26825"/>
                </a:lnTo>
                <a:lnTo>
                  <a:pt x="8157" y="107098"/>
                </a:lnTo>
                <a:close/>
                <a:moveTo>
                  <a:pt x="119736" y="6348"/>
                </a:moveTo>
                <a:lnTo>
                  <a:pt x="90263" y="6348"/>
                </a:lnTo>
                <a:lnTo>
                  <a:pt x="81842" y="0"/>
                </a:lnTo>
                <a:lnTo>
                  <a:pt x="39473" y="0"/>
                </a:lnTo>
                <a:lnTo>
                  <a:pt x="29473" y="6348"/>
                </a:lnTo>
                <a:lnTo>
                  <a:pt x="0" y="6348"/>
                </a:lnTo>
                <a:lnTo>
                  <a:pt x="0" y="20477"/>
                </a:lnTo>
                <a:lnTo>
                  <a:pt x="119736" y="20477"/>
                </a:lnTo>
                <a:lnTo>
                  <a:pt x="119736" y="634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47" name="Google Shape;647;p7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651"/>
        <p:cNvGrpSpPr/>
        <p:nvPr/>
      </p:nvGrpSpPr>
      <p:grpSpPr>
        <a:xfrm>
          <a:off x="0" y="0"/>
          <a:ext cx="0" cy="0"/>
          <a:chOff x="0" y="0"/>
          <a:chExt cx="0" cy="0"/>
        </a:xfrm>
      </p:grpSpPr>
      <p:sp>
        <p:nvSpPr>
          <p:cNvPr id="652" name="Google Shape;652;p74"/>
          <p:cNvSpPr/>
          <p:nvPr/>
        </p:nvSpPr>
        <p:spPr>
          <a:xfrm>
            <a:off x="4823942" y="716155"/>
            <a:ext cx="380100" cy="289800"/>
          </a:xfrm>
          <a:custGeom>
            <a:avLst/>
            <a:gdLst/>
            <a:ahLst/>
            <a:cxnLst/>
            <a:rect l="l" t="t" r="r" b="b"/>
            <a:pathLst>
              <a:path w="120000" h="120000" extrusionOk="0">
                <a:moveTo>
                  <a:pt x="39013" y="93882"/>
                </a:moveTo>
                <a:lnTo>
                  <a:pt x="10493" y="56470"/>
                </a:lnTo>
                <a:lnTo>
                  <a:pt x="0" y="68470"/>
                </a:lnTo>
                <a:lnTo>
                  <a:pt x="39013" y="119647"/>
                </a:lnTo>
                <a:lnTo>
                  <a:pt x="119730" y="12000"/>
                </a:lnTo>
                <a:lnTo>
                  <a:pt x="110582" y="0"/>
                </a:lnTo>
                <a:lnTo>
                  <a:pt x="39013" y="93882"/>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53" name="Google Shape;653;p74"/>
          <p:cNvSpPr/>
          <p:nvPr/>
        </p:nvSpPr>
        <p:spPr>
          <a:xfrm>
            <a:off x="8101303" y="716155"/>
            <a:ext cx="504000" cy="289500"/>
          </a:xfrm>
          <a:custGeom>
            <a:avLst/>
            <a:gdLst/>
            <a:ahLst/>
            <a:cxnLst/>
            <a:rect l="l" t="t" r="r" b="b"/>
            <a:pathLst>
              <a:path w="120000" h="120000" extrusionOk="0">
                <a:moveTo>
                  <a:pt x="90305" y="12000"/>
                </a:moveTo>
                <a:lnTo>
                  <a:pt x="83593" y="0"/>
                </a:lnTo>
                <a:lnTo>
                  <a:pt x="51050" y="56470"/>
                </a:lnTo>
                <a:lnTo>
                  <a:pt x="57966" y="68470"/>
                </a:lnTo>
                <a:lnTo>
                  <a:pt x="90305" y="12000"/>
                </a:lnTo>
                <a:close/>
                <a:moveTo>
                  <a:pt x="112067" y="0"/>
                </a:moveTo>
                <a:lnTo>
                  <a:pt x="57966" y="93882"/>
                </a:lnTo>
                <a:lnTo>
                  <a:pt x="36406" y="56470"/>
                </a:lnTo>
                <a:lnTo>
                  <a:pt x="29491" y="68470"/>
                </a:lnTo>
                <a:lnTo>
                  <a:pt x="57966" y="119647"/>
                </a:lnTo>
                <a:lnTo>
                  <a:pt x="119796" y="12000"/>
                </a:lnTo>
                <a:lnTo>
                  <a:pt x="112067" y="0"/>
                </a:lnTo>
                <a:close/>
                <a:moveTo>
                  <a:pt x="0" y="68470"/>
                </a:moveTo>
                <a:lnTo>
                  <a:pt x="29491" y="119647"/>
                </a:lnTo>
                <a:lnTo>
                  <a:pt x="36406" y="105882"/>
                </a:lnTo>
                <a:lnTo>
                  <a:pt x="7728" y="56470"/>
                </a:lnTo>
                <a:lnTo>
                  <a:pt x="0" y="6847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54" name="Google Shape;654;p74"/>
          <p:cNvSpPr/>
          <p:nvPr/>
        </p:nvSpPr>
        <p:spPr>
          <a:xfrm>
            <a:off x="11307168" y="659706"/>
            <a:ext cx="432600" cy="410100"/>
          </a:xfrm>
          <a:custGeom>
            <a:avLst/>
            <a:gdLst/>
            <a:ahLst/>
            <a:cxnLst/>
            <a:rect l="l" t="t" r="r" b="b"/>
            <a:pathLst>
              <a:path w="120000" h="120000" extrusionOk="0">
                <a:moveTo>
                  <a:pt x="119763" y="44592"/>
                </a:moveTo>
                <a:cubicBezTo>
                  <a:pt x="119763" y="39832"/>
                  <a:pt x="117637" y="36325"/>
                  <a:pt x="114094" y="33820"/>
                </a:cubicBezTo>
                <a:lnTo>
                  <a:pt x="60472" y="0"/>
                </a:lnTo>
                <a:lnTo>
                  <a:pt x="5669" y="33820"/>
                </a:lnTo>
                <a:cubicBezTo>
                  <a:pt x="3307" y="36325"/>
                  <a:pt x="0" y="39832"/>
                  <a:pt x="0" y="44592"/>
                </a:cubicBezTo>
                <a:lnTo>
                  <a:pt x="0" y="107724"/>
                </a:lnTo>
                <a:cubicBezTo>
                  <a:pt x="0" y="114989"/>
                  <a:pt x="5669" y="119749"/>
                  <a:pt x="12519" y="119749"/>
                </a:cubicBezTo>
                <a:lnTo>
                  <a:pt x="108425" y="119749"/>
                </a:lnTo>
                <a:cubicBezTo>
                  <a:pt x="114094" y="119749"/>
                  <a:pt x="119763" y="114989"/>
                  <a:pt x="119763" y="107724"/>
                </a:cubicBezTo>
                <a:lnTo>
                  <a:pt x="119763" y="44592"/>
                </a:lnTo>
                <a:close/>
                <a:moveTo>
                  <a:pt x="60472" y="76158"/>
                </a:moveTo>
                <a:lnTo>
                  <a:pt x="10157" y="43590"/>
                </a:lnTo>
                <a:lnTo>
                  <a:pt x="60472" y="12025"/>
                </a:lnTo>
                <a:lnTo>
                  <a:pt x="109606" y="43590"/>
                </a:lnTo>
                <a:lnTo>
                  <a:pt x="60472" y="7615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55" name="Google Shape;655;p74"/>
          <p:cNvSpPr/>
          <p:nvPr/>
        </p:nvSpPr>
        <p:spPr>
          <a:xfrm>
            <a:off x="14701174" y="659706"/>
            <a:ext cx="466500" cy="410100"/>
          </a:xfrm>
          <a:custGeom>
            <a:avLst/>
            <a:gdLst/>
            <a:ahLst/>
            <a:cxnLst/>
            <a:rect l="l" t="t" r="r" b="b"/>
            <a:pathLst>
              <a:path w="120000" h="120000" extrusionOk="0">
                <a:moveTo>
                  <a:pt x="116709" y="76158"/>
                </a:moveTo>
                <a:lnTo>
                  <a:pt x="78537" y="0"/>
                </a:lnTo>
                <a:lnTo>
                  <a:pt x="40365" y="0"/>
                </a:lnTo>
                <a:lnTo>
                  <a:pt x="78537" y="76158"/>
                </a:lnTo>
                <a:lnTo>
                  <a:pt x="116709" y="76158"/>
                </a:lnTo>
                <a:close/>
                <a:moveTo>
                  <a:pt x="46727" y="82171"/>
                </a:moveTo>
                <a:lnTo>
                  <a:pt x="27641" y="119749"/>
                </a:lnTo>
                <a:lnTo>
                  <a:pt x="100694" y="119749"/>
                </a:lnTo>
                <a:lnTo>
                  <a:pt x="119780" y="82171"/>
                </a:lnTo>
                <a:lnTo>
                  <a:pt x="46727" y="82171"/>
                </a:lnTo>
                <a:close/>
                <a:moveTo>
                  <a:pt x="35978" y="9519"/>
                </a:moveTo>
                <a:lnTo>
                  <a:pt x="0" y="82171"/>
                </a:lnTo>
                <a:lnTo>
                  <a:pt x="17989" y="119749"/>
                </a:lnTo>
                <a:lnTo>
                  <a:pt x="55063" y="47098"/>
                </a:lnTo>
                <a:lnTo>
                  <a:pt x="35978" y="951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56" name="Google Shape;656;p74"/>
          <p:cNvSpPr/>
          <p:nvPr/>
        </p:nvSpPr>
        <p:spPr>
          <a:xfrm>
            <a:off x="18256976" y="678523"/>
            <a:ext cx="387600" cy="387600"/>
          </a:xfrm>
          <a:custGeom>
            <a:avLst/>
            <a:gdLst/>
            <a:ahLst/>
            <a:cxnLst/>
            <a:rect l="l" t="t" r="r" b="b"/>
            <a:pathLst>
              <a:path w="120000" h="120000" extrusionOk="0">
                <a:moveTo>
                  <a:pt x="105758" y="0"/>
                </a:moveTo>
                <a:lnTo>
                  <a:pt x="12659" y="0"/>
                </a:lnTo>
                <a:cubicBezTo>
                  <a:pt x="5010" y="0"/>
                  <a:pt x="0" y="6329"/>
                  <a:pt x="0" y="13978"/>
                </a:cubicBezTo>
                <a:lnTo>
                  <a:pt x="0" y="107076"/>
                </a:lnTo>
                <a:cubicBezTo>
                  <a:pt x="0" y="114725"/>
                  <a:pt x="5010" y="119736"/>
                  <a:pt x="12659" y="119736"/>
                </a:cubicBezTo>
                <a:lnTo>
                  <a:pt x="105758" y="119736"/>
                </a:lnTo>
                <a:cubicBezTo>
                  <a:pt x="113406" y="119736"/>
                  <a:pt x="119736" y="114725"/>
                  <a:pt x="119736" y="107076"/>
                </a:cubicBezTo>
                <a:lnTo>
                  <a:pt x="119736" y="13978"/>
                </a:lnTo>
                <a:cubicBezTo>
                  <a:pt x="119736" y="6329"/>
                  <a:pt x="113406" y="0"/>
                  <a:pt x="105758" y="0"/>
                </a:cubicBezTo>
                <a:close/>
                <a:moveTo>
                  <a:pt x="93098" y="40615"/>
                </a:moveTo>
                <a:lnTo>
                  <a:pt x="25318" y="40615"/>
                </a:lnTo>
                <a:lnTo>
                  <a:pt x="25318" y="26637"/>
                </a:lnTo>
                <a:lnTo>
                  <a:pt x="93098" y="26637"/>
                </a:lnTo>
                <a:lnTo>
                  <a:pt x="93098" y="40615"/>
                </a:lnTo>
                <a:close/>
                <a:moveTo>
                  <a:pt x="93098" y="66197"/>
                </a:moveTo>
                <a:lnTo>
                  <a:pt x="25318" y="66197"/>
                </a:lnTo>
                <a:lnTo>
                  <a:pt x="25318" y="53538"/>
                </a:lnTo>
                <a:lnTo>
                  <a:pt x="93098" y="53538"/>
                </a:lnTo>
                <a:lnTo>
                  <a:pt x="93098" y="66197"/>
                </a:lnTo>
                <a:close/>
                <a:moveTo>
                  <a:pt x="72527" y="93098"/>
                </a:moveTo>
                <a:lnTo>
                  <a:pt x="25318" y="93098"/>
                </a:lnTo>
                <a:lnTo>
                  <a:pt x="25318" y="80175"/>
                </a:lnTo>
                <a:lnTo>
                  <a:pt x="72527" y="80175"/>
                </a:lnTo>
                <a:lnTo>
                  <a:pt x="72527" y="9309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57" name="Google Shape;657;p74"/>
          <p:cNvSpPr/>
          <p:nvPr/>
        </p:nvSpPr>
        <p:spPr>
          <a:xfrm>
            <a:off x="4812655" y="3098286"/>
            <a:ext cx="387600" cy="387600"/>
          </a:xfrm>
          <a:custGeom>
            <a:avLst/>
            <a:gdLst/>
            <a:ahLst/>
            <a:cxnLst/>
            <a:rect l="l" t="t" r="r" b="b"/>
            <a:pathLst>
              <a:path w="120000" h="120000" extrusionOk="0">
                <a:moveTo>
                  <a:pt x="106842" y="0"/>
                </a:moveTo>
                <a:lnTo>
                  <a:pt x="13947" y="0"/>
                </a:lnTo>
                <a:cubicBezTo>
                  <a:pt x="6315" y="0"/>
                  <a:pt x="0" y="6578"/>
                  <a:pt x="0" y="12894"/>
                </a:cubicBezTo>
                <a:lnTo>
                  <a:pt x="0" y="107105"/>
                </a:lnTo>
                <a:cubicBezTo>
                  <a:pt x="0" y="113421"/>
                  <a:pt x="6315" y="119736"/>
                  <a:pt x="13947" y="119736"/>
                </a:cubicBezTo>
                <a:lnTo>
                  <a:pt x="106842" y="119736"/>
                </a:lnTo>
                <a:cubicBezTo>
                  <a:pt x="114473" y="119736"/>
                  <a:pt x="119736" y="113421"/>
                  <a:pt x="119736" y="107105"/>
                </a:cubicBezTo>
                <a:lnTo>
                  <a:pt x="119736" y="12894"/>
                </a:lnTo>
                <a:cubicBezTo>
                  <a:pt x="119736" y="6578"/>
                  <a:pt x="114473" y="0"/>
                  <a:pt x="106842" y="0"/>
                </a:cubicBezTo>
                <a:close/>
                <a:moveTo>
                  <a:pt x="100526" y="99473"/>
                </a:moveTo>
                <a:lnTo>
                  <a:pt x="59736" y="99473"/>
                </a:lnTo>
                <a:lnTo>
                  <a:pt x="59736" y="61315"/>
                </a:lnTo>
                <a:cubicBezTo>
                  <a:pt x="56052" y="64999"/>
                  <a:pt x="51052" y="67631"/>
                  <a:pt x="43421" y="67631"/>
                </a:cubicBezTo>
                <a:cubicBezTo>
                  <a:pt x="30526" y="67631"/>
                  <a:pt x="19210" y="56842"/>
                  <a:pt x="19210" y="43421"/>
                </a:cubicBezTo>
                <a:cubicBezTo>
                  <a:pt x="19210" y="29999"/>
                  <a:pt x="29999" y="19210"/>
                  <a:pt x="43421" y="19210"/>
                </a:cubicBezTo>
                <a:cubicBezTo>
                  <a:pt x="56578" y="19210"/>
                  <a:pt x="68684" y="29473"/>
                  <a:pt x="68684" y="43421"/>
                </a:cubicBezTo>
                <a:cubicBezTo>
                  <a:pt x="68684" y="49736"/>
                  <a:pt x="66315" y="54736"/>
                  <a:pt x="61052" y="59999"/>
                </a:cubicBezTo>
                <a:lnTo>
                  <a:pt x="100526" y="59999"/>
                </a:lnTo>
                <a:lnTo>
                  <a:pt x="100526" y="9947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58" name="Google Shape;658;p74"/>
          <p:cNvSpPr/>
          <p:nvPr/>
        </p:nvSpPr>
        <p:spPr>
          <a:xfrm>
            <a:off x="8157742" y="3075707"/>
            <a:ext cx="346200" cy="429000"/>
          </a:xfrm>
          <a:custGeom>
            <a:avLst/>
            <a:gdLst/>
            <a:ahLst/>
            <a:cxnLst/>
            <a:rect l="l" t="t" r="r" b="b"/>
            <a:pathLst>
              <a:path w="120000" h="120000" extrusionOk="0">
                <a:moveTo>
                  <a:pt x="14447" y="0"/>
                </a:moveTo>
                <a:cubicBezTo>
                  <a:pt x="7371" y="0"/>
                  <a:pt x="0" y="4761"/>
                  <a:pt x="0" y="11666"/>
                </a:cubicBezTo>
                <a:lnTo>
                  <a:pt x="0" y="108333"/>
                </a:lnTo>
                <a:cubicBezTo>
                  <a:pt x="0" y="115238"/>
                  <a:pt x="7371" y="119761"/>
                  <a:pt x="14447" y="119761"/>
                </a:cubicBezTo>
                <a:lnTo>
                  <a:pt x="104078" y="119761"/>
                </a:lnTo>
                <a:cubicBezTo>
                  <a:pt x="112628" y="119761"/>
                  <a:pt x="119705" y="115238"/>
                  <a:pt x="119705" y="108333"/>
                </a:cubicBezTo>
                <a:lnTo>
                  <a:pt x="119705" y="35714"/>
                </a:lnTo>
                <a:lnTo>
                  <a:pt x="74299" y="0"/>
                </a:lnTo>
                <a:lnTo>
                  <a:pt x="14447" y="0"/>
                </a:lnTo>
                <a:close/>
                <a:moveTo>
                  <a:pt x="67223" y="41428"/>
                </a:moveTo>
                <a:lnTo>
                  <a:pt x="67223" y="9285"/>
                </a:lnTo>
                <a:lnTo>
                  <a:pt x="108501" y="41428"/>
                </a:lnTo>
                <a:lnTo>
                  <a:pt x="67223" y="4142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59" name="Google Shape;659;p74"/>
          <p:cNvSpPr/>
          <p:nvPr/>
        </p:nvSpPr>
        <p:spPr>
          <a:xfrm>
            <a:off x="11333508" y="3098286"/>
            <a:ext cx="387600" cy="387600"/>
          </a:xfrm>
          <a:custGeom>
            <a:avLst/>
            <a:gdLst/>
            <a:ahLst/>
            <a:cxnLst/>
            <a:rect l="l" t="t" r="r" b="b"/>
            <a:pathLst>
              <a:path w="120000" h="120000" extrusionOk="0">
                <a:moveTo>
                  <a:pt x="105758" y="0"/>
                </a:moveTo>
                <a:lnTo>
                  <a:pt x="12659" y="0"/>
                </a:lnTo>
                <a:cubicBezTo>
                  <a:pt x="5010" y="0"/>
                  <a:pt x="0" y="6578"/>
                  <a:pt x="0" y="12894"/>
                </a:cubicBezTo>
                <a:lnTo>
                  <a:pt x="0" y="107105"/>
                </a:lnTo>
                <a:cubicBezTo>
                  <a:pt x="0" y="113421"/>
                  <a:pt x="5010" y="119736"/>
                  <a:pt x="12659" y="119736"/>
                </a:cubicBezTo>
                <a:lnTo>
                  <a:pt x="105758" y="119736"/>
                </a:lnTo>
                <a:cubicBezTo>
                  <a:pt x="113406" y="119736"/>
                  <a:pt x="119736" y="113421"/>
                  <a:pt x="119736" y="107105"/>
                </a:cubicBezTo>
                <a:lnTo>
                  <a:pt x="119736" y="12894"/>
                </a:lnTo>
                <a:cubicBezTo>
                  <a:pt x="119736" y="6578"/>
                  <a:pt x="113406" y="0"/>
                  <a:pt x="105758" y="0"/>
                </a:cubicBezTo>
                <a:close/>
                <a:moveTo>
                  <a:pt x="39296" y="92894"/>
                </a:moveTo>
                <a:lnTo>
                  <a:pt x="26637" y="92894"/>
                </a:lnTo>
                <a:lnTo>
                  <a:pt x="26637" y="80263"/>
                </a:lnTo>
                <a:lnTo>
                  <a:pt x="39296" y="80263"/>
                </a:lnTo>
                <a:lnTo>
                  <a:pt x="39296" y="92894"/>
                </a:lnTo>
                <a:close/>
                <a:moveTo>
                  <a:pt x="39296" y="66315"/>
                </a:moveTo>
                <a:lnTo>
                  <a:pt x="26637" y="66315"/>
                </a:lnTo>
                <a:lnTo>
                  <a:pt x="26637" y="53684"/>
                </a:lnTo>
                <a:lnTo>
                  <a:pt x="39296" y="53684"/>
                </a:lnTo>
                <a:lnTo>
                  <a:pt x="39296" y="66315"/>
                </a:lnTo>
                <a:close/>
                <a:moveTo>
                  <a:pt x="39296" y="39473"/>
                </a:moveTo>
                <a:lnTo>
                  <a:pt x="26637" y="39473"/>
                </a:lnTo>
                <a:lnTo>
                  <a:pt x="26637" y="26842"/>
                </a:lnTo>
                <a:lnTo>
                  <a:pt x="39296" y="26842"/>
                </a:lnTo>
                <a:lnTo>
                  <a:pt x="39296" y="39473"/>
                </a:lnTo>
                <a:close/>
                <a:moveTo>
                  <a:pt x="92835" y="92894"/>
                </a:moveTo>
                <a:lnTo>
                  <a:pt x="45890" y="92894"/>
                </a:lnTo>
                <a:lnTo>
                  <a:pt x="45890" y="80263"/>
                </a:lnTo>
                <a:lnTo>
                  <a:pt x="92835" y="80263"/>
                </a:lnTo>
                <a:lnTo>
                  <a:pt x="92835" y="92894"/>
                </a:lnTo>
                <a:close/>
                <a:moveTo>
                  <a:pt x="92835" y="66315"/>
                </a:moveTo>
                <a:lnTo>
                  <a:pt x="45890" y="66315"/>
                </a:lnTo>
                <a:lnTo>
                  <a:pt x="45890" y="53684"/>
                </a:lnTo>
                <a:lnTo>
                  <a:pt x="92835" y="53684"/>
                </a:lnTo>
                <a:lnTo>
                  <a:pt x="92835" y="66315"/>
                </a:lnTo>
                <a:close/>
                <a:moveTo>
                  <a:pt x="92835" y="39473"/>
                </a:moveTo>
                <a:lnTo>
                  <a:pt x="45890" y="39473"/>
                </a:lnTo>
                <a:lnTo>
                  <a:pt x="45890" y="26842"/>
                </a:lnTo>
                <a:lnTo>
                  <a:pt x="92835" y="26842"/>
                </a:lnTo>
                <a:lnTo>
                  <a:pt x="92835" y="3947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60" name="Google Shape;660;p74"/>
          <p:cNvSpPr/>
          <p:nvPr/>
        </p:nvSpPr>
        <p:spPr>
          <a:xfrm>
            <a:off x="14738801" y="3098286"/>
            <a:ext cx="387600" cy="387600"/>
          </a:xfrm>
          <a:custGeom>
            <a:avLst/>
            <a:gdLst/>
            <a:ahLst/>
            <a:cxnLst/>
            <a:rect l="l" t="t" r="r" b="b"/>
            <a:pathLst>
              <a:path w="120000" h="120000" extrusionOk="0">
                <a:moveTo>
                  <a:pt x="106842" y="0"/>
                </a:moveTo>
                <a:lnTo>
                  <a:pt x="14210" y="0"/>
                </a:lnTo>
                <a:cubicBezTo>
                  <a:pt x="6578" y="0"/>
                  <a:pt x="0" y="6578"/>
                  <a:pt x="0" y="12894"/>
                </a:cubicBezTo>
                <a:lnTo>
                  <a:pt x="0" y="107105"/>
                </a:lnTo>
                <a:cubicBezTo>
                  <a:pt x="0" y="113421"/>
                  <a:pt x="6578" y="119736"/>
                  <a:pt x="14210" y="119736"/>
                </a:cubicBezTo>
                <a:lnTo>
                  <a:pt x="106842" y="119736"/>
                </a:lnTo>
                <a:cubicBezTo>
                  <a:pt x="113421" y="119736"/>
                  <a:pt x="119736" y="113421"/>
                  <a:pt x="119736" y="107105"/>
                </a:cubicBezTo>
                <a:lnTo>
                  <a:pt x="119736" y="12894"/>
                </a:lnTo>
                <a:cubicBezTo>
                  <a:pt x="119736" y="6578"/>
                  <a:pt x="113421" y="0"/>
                  <a:pt x="106842" y="0"/>
                </a:cubicBezTo>
                <a:close/>
                <a:moveTo>
                  <a:pt x="106842" y="48421"/>
                </a:moveTo>
                <a:lnTo>
                  <a:pt x="66315" y="92894"/>
                </a:lnTo>
                <a:lnTo>
                  <a:pt x="39473" y="66315"/>
                </a:lnTo>
                <a:lnTo>
                  <a:pt x="14210" y="92894"/>
                </a:lnTo>
                <a:lnTo>
                  <a:pt x="14210" y="72631"/>
                </a:lnTo>
                <a:lnTo>
                  <a:pt x="39473" y="47105"/>
                </a:lnTo>
                <a:lnTo>
                  <a:pt x="66315" y="72631"/>
                </a:lnTo>
                <a:lnTo>
                  <a:pt x="106842" y="28157"/>
                </a:lnTo>
                <a:lnTo>
                  <a:pt x="106842" y="4842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61" name="Google Shape;661;p74"/>
          <p:cNvSpPr/>
          <p:nvPr/>
        </p:nvSpPr>
        <p:spPr>
          <a:xfrm>
            <a:off x="18256976" y="3098286"/>
            <a:ext cx="387600" cy="387600"/>
          </a:xfrm>
          <a:custGeom>
            <a:avLst/>
            <a:gdLst/>
            <a:ahLst/>
            <a:cxnLst/>
            <a:rect l="l" t="t" r="r" b="b"/>
            <a:pathLst>
              <a:path w="120000" h="120000" extrusionOk="0">
                <a:moveTo>
                  <a:pt x="119736" y="107105"/>
                </a:moveTo>
                <a:lnTo>
                  <a:pt x="119736" y="12894"/>
                </a:lnTo>
                <a:cubicBezTo>
                  <a:pt x="119736" y="6578"/>
                  <a:pt x="113406" y="0"/>
                  <a:pt x="105758" y="0"/>
                </a:cubicBezTo>
                <a:lnTo>
                  <a:pt x="12659" y="0"/>
                </a:lnTo>
                <a:cubicBezTo>
                  <a:pt x="5010" y="0"/>
                  <a:pt x="0" y="6578"/>
                  <a:pt x="0" y="12894"/>
                </a:cubicBezTo>
                <a:lnTo>
                  <a:pt x="0" y="107105"/>
                </a:lnTo>
                <a:cubicBezTo>
                  <a:pt x="0" y="113421"/>
                  <a:pt x="5010" y="119736"/>
                  <a:pt x="12659" y="119736"/>
                </a:cubicBezTo>
                <a:lnTo>
                  <a:pt x="105758" y="119736"/>
                </a:lnTo>
                <a:cubicBezTo>
                  <a:pt x="113406" y="119736"/>
                  <a:pt x="119736" y="113421"/>
                  <a:pt x="119736" y="107105"/>
                </a:cubicBezTo>
                <a:close/>
                <a:moveTo>
                  <a:pt x="35604" y="70000"/>
                </a:moveTo>
                <a:lnTo>
                  <a:pt x="52219" y="90526"/>
                </a:lnTo>
                <a:lnTo>
                  <a:pt x="76483" y="59999"/>
                </a:lnTo>
                <a:lnTo>
                  <a:pt x="105758" y="99473"/>
                </a:lnTo>
                <a:lnTo>
                  <a:pt x="12659" y="99473"/>
                </a:lnTo>
                <a:lnTo>
                  <a:pt x="35604" y="7000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62" name="Google Shape;662;p74"/>
          <p:cNvSpPr/>
          <p:nvPr/>
        </p:nvSpPr>
        <p:spPr>
          <a:xfrm>
            <a:off x="4812655" y="5235806"/>
            <a:ext cx="387600" cy="387600"/>
          </a:xfrm>
          <a:custGeom>
            <a:avLst/>
            <a:gdLst/>
            <a:ahLst/>
            <a:cxnLst/>
            <a:rect l="l" t="t" r="r" b="b"/>
            <a:pathLst>
              <a:path w="120000" h="120000" extrusionOk="0">
                <a:moveTo>
                  <a:pt x="106842" y="0"/>
                </a:moveTo>
                <a:lnTo>
                  <a:pt x="13947" y="0"/>
                </a:lnTo>
                <a:cubicBezTo>
                  <a:pt x="6315" y="0"/>
                  <a:pt x="0" y="5263"/>
                  <a:pt x="0" y="12894"/>
                </a:cubicBezTo>
                <a:lnTo>
                  <a:pt x="0" y="105789"/>
                </a:lnTo>
                <a:cubicBezTo>
                  <a:pt x="0" y="113421"/>
                  <a:pt x="6315" y="119736"/>
                  <a:pt x="13947" y="119736"/>
                </a:cubicBezTo>
                <a:lnTo>
                  <a:pt x="106842" y="119736"/>
                </a:lnTo>
                <a:cubicBezTo>
                  <a:pt x="114473" y="119736"/>
                  <a:pt x="119736" y="113421"/>
                  <a:pt x="119736" y="105789"/>
                </a:cubicBezTo>
                <a:lnTo>
                  <a:pt x="119736" y="12894"/>
                </a:lnTo>
                <a:cubicBezTo>
                  <a:pt x="119736" y="5263"/>
                  <a:pt x="114473" y="0"/>
                  <a:pt x="106842" y="0"/>
                </a:cubicBezTo>
                <a:close/>
                <a:moveTo>
                  <a:pt x="87894" y="92894"/>
                </a:moveTo>
                <a:lnTo>
                  <a:pt x="75000" y="92894"/>
                </a:lnTo>
                <a:lnTo>
                  <a:pt x="59736" y="67631"/>
                </a:lnTo>
                <a:lnTo>
                  <a:pt x="45789" y="92894"/>
                </a:lnTo>
                <a:lnTo>
                  <a:pt x="31842" y="92894"/>
                </a:lnTo>
                <a:lnTo>
                  <a:pt x="53421" y="59999"/>
                </a:lnTo>
                <a:lnTo>
                  <a:pt x="31842" y="26842"/>
                </a:lnTo>
                <a:lnTo>
                  <a:pt x="45789" y="26842"/>
                </a:lnTo>
                <a:lnTo>
                  <a:pt x="59736" y="52368"/>
                </a:lnTo>
                <a:lnTo>
                  <a:pt x="75000" y="26842"/>
                </a:lnTo>
                <a:lnTo>
                  <a:pt x="87894" y="26842"/>
                </a:lnTo>
                <a:lnTo>
                  <a:pt x="67368" y="59999"/>
                </a:lnTo>
                <a:lnTo>
                  <a:pt x="87894" y="9289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63" name="Google Shape;663;p74"/>
          <p:cNvSpPr/>
          <p:nvPr/>
        </p:nvSpPr>
        <p:spPr>
          <a:xfrm>
            <a:off x="8138930" y="5235806"/>
            <a:ext cx="387600" cy="387600"/>
          </a:xfrm>
          <a:custGeom>
            <a:avLst/>
            <a:gdLst/>
            <a:ahLst/>
            <a:cxnLst/>
            <a:rect l="l" t="t" r="r" b="b"/>
            <a:pathLst>
              <a:path w="120000" h="120000" extrusionOk="0">
                <a:moveTo>
                  <a:pt x="105526" y="0"/>
                </a:moveTo>
                <a:lnTo>
                  <a:pt x="12894" y="0"/>
                </a:lnTo>
                <a:cubicBezTo>
                  <a:pt x="5263" y="0"/>
                  <a:pt x="0" y="5263"/>
                  <a:pt x="0" y="12894"/>
                </a:cubicBezTo>
                <a:lnTo>
                  <a:pt x="0" y="105789"/>
                </a:lnTo>
                <a:cubicBezTo>
                  <a:pt x="0" y="113421"/>
                  <a:pt x="5263" y="119736"/>
                  <a:pt x="12894" y="119736"/>
                </a:cubicBezTo>
                <a:lnTo>
                  <a:pt x="105526" y="119736"/>
                </a:lnTo>
                <a:cubicBezTo>
                  <a:pt x="113157" y="119736"/>
                  <a:pt x="119736" y="113421"/>
                  <a:pt x="119736" y="105789"/>
                </a:cubicBezTo>
                <a:lnTo>
                  <a:pt x="119736" y="12894"/>
                </a:lnTo>
                <a:cubicBezTo>
                  <a:pt x="119736" y="5263"/>
                  <a:pt x="113157" y="0"/>
                  <a:pt x="105526" y="0"/>
                </a:cubicBezTo>
                <a:close/>
                <a:moveTo>
                  <a:pt x="44473" y="68947"/>
                </a:moveTo>
                <a:lnTo>
                  <a:pt x="44473" y="92894"/>
                </a:lnTo>
                <a:lnTo>
                  <a:pt x="33157" y="92894"/>
                </a:lnTo>
                <a:lnTo>
                  <a:pt x="33157" y="26842"/>
                </a:lnTo>
                <a:lnTo>
                  <a:pt x="61052" y="26842"/>
                </a:lnTo>
                <a:cubicBezTo>
                  <a:pt x="71315" y="26842"/>
                  <a:pt x="76315" y="28157"/>
                  <a:pt x="80263" y="31842"/>
                </a:cubicBezTo>
                <a:cubicBezTo>
                  <a:pt x="85263" y="37105"/>
                  <a:pt x="86578" y="42105"/>
                  <a:pt x="86578" y="47105"/>
                </a:cubicBezTo>
                <a:cubicBezTo>
                  <a:pt x="86578" y="54736"/>
                  <a:pt x="83947" y="59210"/>
                  <a:pt x="80263" y="62368"/>
                </a:cubicBezTo>
                <a:cubicBezTo>
                  <a:pt x="76315" y="65526"/>
                  <a:pt x="71315" y="68947"/>
                  <a:pt x="61052" y="68947"/>
                </a:cubicBezTo>
                <a:lnTo>
                  <a:pt x="44473" y="6894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64" name="Google Shape;664;p74"/>
          <p:cNvSpPr/>
          <p:nvPr/>
        </p:nvSpPr>
        <p:spPr>
          <a:xfrm>
            <a:off x="8281915" y="5348705"/>
            <a:ext cx="97800" cy="78900"/>
          </a:xfrm>
          <a:custGeom>
            <a:avLst/>
            <a:gdLst/>
            <a:ahLst/>
            <a:cxnLst/>
            <a:rect l="l" t="t" r="r" b="b"/>
            <a:pathLst>
              <a:path w="120000" h="120000" extrusionOk="0">
                <a:moveTo>
                  <a:pt x="0" y="118709"/>
                </a:moveTo>
                <a:lnTo>
                  <a:pt x="0" y="0"/>
                </a:lnTo>
                <a:lnTo>
                  <a:pt x="61592" y="0"/>
                </a:lnTo>
                <a:cubicBezTo>
                  <a:pt x="82831" y="0"/>
                  <a:pt x="97699" y="6451"/>
                  <a:pt x="103008" y="18064"/>
                </a:cubicBezTo>
                <a:cubicBezTo>
                  <a:pt x="113628" y="30967"/>
                  <a:pt x="118938" y="43870"/>
                  <a:pt x="118938" y="55483"/>
                </a:cubicBezTo>
                <a:cubicBezTo>
                  <a:pt x="118938" y="81290"/>
                  <a:pt x="113628" y="87741"/>
                  <a:pt x="103008" y="99354"/>
                </a:cubicBezTo>
                <a:cubicBezTo>
                  <a:pt x="97699" y="112258"/>
                  <a:pt x="82831" y="118709"/>
                  <a:pt x="66902" y="118709"/>
                </a:cubicBezTo>
                <a:lnTo>
                  <a:pt x="0" y="118709"/>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65" name="Google Shape;665;p74"/>
          <p:cNvSpPr/>
          <p:nvPr/>
        </p:nvSpPr>
        <p:spPr>
          <a:xfrm>
            <a:off x="11333508" y="5235806"/>
            <a:ext cx="387600" cy="387600"/>
          </a:xfrm>
          <a:custGeom>
            <a:avLst/>
            <a:gdLst/>
            <a:ahLst/>
            <a:cxnLst/>
            <a:rect l="l" t="t" r="r" b="b"/>
            <a:pathLst>
              <a:path w="120000" h="120000" extrusionOk="0">
                <a:moveTo>
                  <a:pt x="105758" y="0"/>
                </a:moveTo>
                <a:lnTo>
                  <a:pt x="12659" y="0"/>
                </a:lnTo>
                <a:cubicBezTo>
                  <a:pt x="5010" y="0"/>
                  <a:pt x="0" y="5263"/>
                  <a:pt x="0" y="12894"/>
                </a:cubicBezTo>
                <a:lnTo>
                  <a:pt x="0" y="105789"/>
                </a:lnTo>
                <a:cubicBezTo>
                  <a:pt x="0" y="113421"/>
                  <a:pt x="5010" y="119736"/>
                  <a:pt x="12659" y="119736"/>
                </a:cubicBezTo>
                <a:lnTo>
                  <a:pt x="105758" y="119736"/>
                </a:lnTo>
                <a:cubicBezTo>
                  <a:pt x="113406" y="119736"/>
                  <a:pt x="119736" y="113421"/>
                  <a:pt x="119736" y="105789"/>
                </a:cubicBezTo>
                <a:lnTo>
                  <a:pt x="119736" y="12894"/>
                </a:lnTo>
                <a:cubicBezTo>
                  <a:pt x="119736" y="5263"/>
                  <a:pt x="113406" y="0"/>
                  <a:pt x="105758" y="0"/>
                </a:cubicBezTo>
                <a:close/>
                <a:moveTo>
                  <a:pt x="82813" y="92894"/>
                </a:moveTo>
                <a:lnTo>
                  <a:pt x="72527" y="92894"/>
                </a:lnTo>
                <a:lnTo>
                  <a:pt x="59868" y="43421"/>
                </a:lnTo>
                <a:lnTo>
                  <a:pt x="45890" y="92894"/>
                </a:lnTo>
                <a:lnTo>
                  <a:pt x="35604" y="92894"/>
                </a:lnTo>
                <a:lnTo>
                  <a:pt x="20307" y="26842"/>
                </a:lnTo>
                <a:lnTo>
                  <a:pt x="31648" y="26842"/>
                </a:lnTo>
                <a:lnTo>
                  <a:pt x="41934" y="76578"/>
                </a:lnTo>
                <a:lnTo>
                  <a:pt x="54593" y="26842"/>
                </a:lnTo>
                <a:lnTo>
                  <a:pt x="63560" y="26842"/>
                </a:lnTo>
                <a:lnTo>
                  <a:pt x="77538" y="76578"/>
                </a:lnTo>
                <a:lnTo>
                  <a:pt x="87824" y="26842"/>
                </a:lnTo>
                <a:lnTo>
                  <a:pt x="99428" y="26842"/>
                </a:lnTo>
                <a:lnTo>
                  <a:pt x="82813" y="9289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66" name="Google Shape;666;p74"/>
          <p:cNvSpPr/>
          <p:nvPr/>
        </p:nvSpPr>
        <p:spPr>
          <a:xfrm>
            <a:off x="14738801" y="5235806"/>
            <a:ext cx="387600" cy="387600"/>
          </a:xfrm>
          <a:custGeom>
            <a:avLst/>
            <a:gdLst/>
            <a:ahLst/>
            <a:cxnLst/>
            <a:rect l="l" t="t" r="r" b="b"/>
            <a:pathLst>
              <a:path w="120000" h="120000" extrusionOk="0">
                <a:moveTo>
                  <a:pt x="54736" y="37105"/>
                </a:moveTo>
                <a:lnTo>
                  <a:pt x="54736" y="37105"/>
                </a:lnTo>
                <a:lnTo>
                  <a:pt x="54736" y="37105"/>
                </a:lnTo>
                <a:cubicBezTo>
                  <a:pt x="56052" y="34473"/>
                  <a:pt x="56052" y="33157"/>
                  <a:pt x="56052" y="30789"/>
                </a:cubicBezTo>
                <a:lnTo>
                  <a:pt x="56052" y="29473"/>
                </a:lnTo>
                <a:cubicBezTo>
                  <a:pt x="57368" y="26842"/>
                  <a:pt x="57368" y="24210"/>
                  <a:pt x="56052" y="23157"/>
                </a:cubicBezTo>
                <a:lnTo>
                  <a:pt x="56052" y="23157"/>
                </a:lnTo>
                <a:lnTo>
                  <a:pt x="56052" y="21842"/>
                </a:lnTo>
                <a:lnTo>
                  <a:pt x="56052" y="21842"/>
                </a:lnTo>
                <a:cubicBezTo>
                  <a:pt x="56052" y="21842"/>
                  <a:pt x="56052" y="23157"/>
                  <a:pt x="54736" y="23157"/>
                </a:cubicBezTo>
                <a:cubicBezTo>
                  <a:pt x="53421" y="26842"/>
                  <a:pt x="53421" y="30789"/>
                  <a:pt x="54736" y="37105"/>
                </a:cubicBezTo>
                <a:close/>
                <a:moveTo>
                  <a:pt x="35789" y="82894"/>
                </a:moveTo>
                <a:cubicBezTo>
                  <a:pt x="34473" y="84210"/>
                  <a:pt x="33157" y="84210"/>
                  <a:pt x="31842" y="85263"/>
                </a:cubicBezTo>
                <a:cubicBezTo>
                  <a:pt x="26842" y="89210"/>
                  <a:pt x="24210" y="92894"/>
                  <a:pt x="22894" y="95526"/>
                </a:cubicBezTo>
                <a:lnTo>
                  <a:pt x="22894" y="95526"/>
                </a:lnTo>
                <a:cubicBezTo>
                  <a:pt x="26842" y="95526"/>
                  <a:pt x="31842" y="90526"/>
                  <a:pt x="35789" y="82894"/>
                </a:cubicBezTo>
                <a:close/>
                <a:moveTo>
                  <a:pt x="96842" y="72631"/>
                </a:moveTo>
                <a:cubicBezTo>
                  <a:pt x="95526" y="72631"/>
                  <a:pt x="92894" y="70000"/>
                  <a:pt x="83947" y="70000"/>
                </a:cubicBezTo>
                <a:lnTo>
                  <a:pt x="82894" y="70000"/>
                </a:lnTo>
                <a:lnTo>
                  <a:pt x="82894" y="70000"/>
                </a:lnTo>
                <a:cubicBezTo>
                  <a:pt x="82894" y="70000"/>
                  <a:pt x="82894" y="70000"/>
                  <a:pt x="82894" y="71315"/>
                </a:cubicBezTo>
                <a:cubicBezTo>
                  <a:pt x="87894" y="72631"/>
                  <a:pt x="91578" y="73947"/>
                  <a:pt x="95526" y="73947"/>
                </a:cubicBezTo>
                <a:lnTo>
                  <a:pt x="96842" y="73947"/>
                </a:lnTo>
                <a:lnTo>
                  <a:pt x="96842" y="73947"/>
                </a:lnTo>
                <a:lnTo>
                  <a:pt x="96842" y="73947"/>
                </a:lnTo>
                <a:lnTo>
                  <a:pt x="96842" y="73947"/>
                </a:lnTo>
                <a:lnTo>
                  <a:pt x="96842" y="73947"/>
                </a:lnTo>
                <a:cubicBezTo>
                  <a:pt x="96842" y="73947"/>
                  <a:pt x="96842" y="73947"/>
                  <a:pt x="96842" y="72631"/>
                </a:cubicBezTo>
                <a:close/>
                <a:moveTo>
                  <a:pt x="106842" y="0"/>
                </a:moveTo>
                <a:lnTo>
                  <a:pt x="14210" y="0"/>
                </a:lnTo>
                <a:cubicBezTo>
                  <a:pt x="6578" y="0"/>
                  <a:pt x="0" y="5263"/>
                  <a:pt x="0" y="12894"/>
                </a:cubicBezTo>
                <a:lnTo>
                  <a:pt x="0" y="105789"/>
                </a:lnTo>
                <a:cubicBezTo>
                  <a:pt x="0" y="113421"/>
                  <a:pt x="6578" y="119736"/>
                  <a:pt x="14210" y="119736"/>
                </a:cubicBezTo>
                <a:lnTo>
                  <a:pt x="106842" y="119736"/>
                </a:lnTo>
                <a:cubicBezTo>
                  <a:pt x="113421" y="119736"/>
                  <a:pt x="119736" y="113421"/>
                  <a:pt x="119736" y="105789"/>
                </a:cubicBezTo>
                <a:lnTo>
                  <a:pt x="119736" y="12894"/>
                </a:lnTo>
                <a:cubicBezTo>
                  <a:pt x="119736" y="5263"/>
                  <a:pt x="113421" y="0"/>
                  <a:pt x="106842" y="0"/>
                </a:cubicBezTo>
                <a:close/>
                <a:moveTo>
                  <a:pt x="99210" y="77631"/>
                </a:moveTo>
                <a:cubicBezTo>
                  <a:pt x="98157" y="78947"/>
                  <a:pt x="95526" y="80263"/>
                  <a:pt x="92894" y="80263"/>
                </a:cubicBezTo>
                <a:cubicBezTo>
                  <a:pt x="87894" y="80263"/>
                  <a:pt x="80263" y="77631"/>
                  <a:pt x="73947" y="75263"/>
                </a:cubicBezTo>
                <a:cubicBezTo>
                  <a:pt x="62368" y="76578"/>
                  <a:pt x="53421" y="77631"/>
                  <a:pt x="47105" y="80263"/>
                </a:cubicBezTo>
                <a:cubicBezTo>
                  <a:pt x="45789" y="80263"/>
                  <a:pt x="45789" y="80263"/>
                  <a:pt x="45789" y="81578"/>
                </a:cubicBezTo>
                <a:cubicBezTo>
                  <a:pt x="37105" y="95526"/>
                  <a:pt x="30526" y="101842"/>
                  <a:pt x="25526" y="101842"/>
                </a:cubicBezTo>
                <a:cubicBezTo>
                  <a:pt x="24210" y="101842"/>
                  <a:pt x="22894" y="101842"/>
                  <a:pt x="22894" y="100526"/>
                </a:cubicBezTo>
                <a:lnTo>
                  <a:pt x="19210" y="99473"/>
                </a:lnTo>
                <a:lnTo>
                  <a:pt x="19210" y="98157"/>
                </a:lnTo>
                <a:cubicBezTo>
                  <a:pt x="19210" y="96842"/>
                  <a:pt x="19210" y="96842"/>
                  <a:pt x="19210" y="95526"/>
                </a:cubicBezTo>
                <a:cubicBezTo>
                  <a:pt x="19210" y="91842"/>
                  <a:pt x="22894" y="85263"/>
                  <a:pt x="31842" y="81578"/>
                </a:cubicBezTo>
                <a:cubicBezTo>
                  <a:pt x="33157" y="80263"/>
                  <a:pt x="34473" y="78947"/>
                  <a:pt x="37105" y="77631"/>
                </a:cubicBezTo>
                <a:cubicBezTo>
                  <a:pt x="39473" y="73947"/>
                  <a:pt x="40789" y="70000"/>
                  <a:pt x="44736" y="66315"/>
                </a:cubicBezTo>
                <a:cubicBezTo>
                  <a:pt x="47105" y="58684"/>
                  <a:pt x="49736" y="52368"/>
                  <a:pt x="51052" y="46052"/>
                </a:cubicBezTo>
                <a:lnTo>
                  <a:pt x="51052" y="46052"/>
                </a:lnTo>
                <a:cubicBezTo>
                  <a:pt x="48421" y="38421"/>
                  <a:pt x="47105" y="33157"/>
                  <a:pt x="49736" y="24210"/>
                </a:cubicBezTo>
                <a:cubicBezTo>
                  <a:pt x="51052" y="21842"/>
                  <a:pt x="52368" y="19210"/>
                  <a:pt x="54736" y="19210"/>
                </a:cubicBezTo>
                <a:lnTo>
                  <a:pt x="56052" y="19210"/>
                </a:lnTo>
                <a:cubicBezTo>
                  <a:pt x="58684" y="19210"/>
                  <a:pt x="59999" y="19210"/>
                  <a:pt x="61052" y="20526"/>
                </a:cubicBezTo>
                <a:cubicBezTo>
                  <a:pt x="64999" y="25526"/>
                  <a:pt x="63684" y="35789"/>
                  <a:pt x="61052" y="44736"/>
                </a:cubicBezTo>
                <a:lnTo>
                  <a:pt x="61052" y="44736"/>
                </a:lnTo>
                <a:cubicBezTo>
                  <a:pt x="63684" y="52368"/>
                  <a:pt x="67631" y="58684"/>
                  <a:pt x="71315" y="62368"/>
                </a:cubicBezTo>
                <a:cubicBezTo>
                  <a:pt x="73947" y="63684"/>
                  <a:pt x="75263" y="64999"/>
                  <a:pt x="77631" y="66315"/>
                </a:cubicBezTo>
                <a:cubicBezTo>
                  <a:pt x="80263" y="66315"/>
                  <a:pt x="82894" y="66315"/>
                  <a:pt x="86578" y="66315"/>
                </a:cubicBezTo>
                <a:cubicBezTo>
                  <a:pt x="94210" y="66315"/>
                  <a:pt x="99210" y="67631"/>
                  <a:pt x="101842" y="70000"/>
                </a:cubicBezTo>
                <a:cubicBezTo>
                  <a:pt x="101842" y="71315"/>
                  <a:pt x="101842" y="72631"/>
                  <a:pt x="101842" y="73947"/>
                </a:cubicBezTo>
                <a:cubicBezTo>
                  <a:pt x="101842" y="75263"/>
                  <a:pt x="100526" y="76578"/>
                  <a:pt x="99210" y="77631"/>
                </a:cubicBezTo>
                <a:close/>
                <a:moveTo>
                  <a:pt x="56052" y="52368"/>
                </a:moveTo>
                <a:cubicBezTo>
                  <a:pt x="54736" y="57368"/>
                  <a:pt x="52368" y="62368"/>
                  <a:pt x="49736" y="68947"/>
                </a:cubicBezTo>
                <a:cubicBezTo>
                  <a:pt x="48421" y="71315"/>
                  <a:pt x="47105" y="72631"/>
                  <a:pt x="45789" y="75263"/>
                </a:cubicBezTo>
                <a:lnTo>
                  <a:pt x="45789" y="75263"/>
                </a:lnTo>
                <a:lnTo>
                  <a:pt x="47105" y="75263"/>
                </a:lnTo>
                <a:cubicBezTo>
                  <a:pt x="54736" y="72631"/>
                  <a:pt x="63684" y="70000"/>
                  <a:pt x="68684" y="70000"/>
                </a:cubicBezTo>
                <a:cubicBezTo>
                  <a:pt x="67631" y="68947"/>
                  <a:pt x="66315" y="68947"/>
                  <a:pt x="66315" y="67631"/>
                </a:cubicBezTo>
                <a:cubicBezTo>
                  <a:pt x="62368" y="63684"/>
                  <a:pt x="58684" y="58684"/>
                  <a:pt x="56052" y="52368"/>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67" name="Google Shape;667;p74"/>
          <p:cNvSpPr/>
          <p:nvPr/>
        </p:nvSpPr>
        <p:spPr>
          <a:xfrm>
            <a:off x="18256976" y="5235806"/>
            <a:ext cx="387600" cy="387600"/>
          </a:xfrm>
          <a:custGeom>
            <a:avLst/>
            <a:gdLst/>
            <a:ahLst/>
            <a:cxnLst/>
            <a:rect l="l" t="t" r="r" b="b"/>
            <a:pathLst>
              <a:path w="120000" h="120000" extrusionOk="0">
                <a:moveTo>
                  <a:pt x="105758" y="0"/>
                </a:moveTo>
                <a:lnTo>
                  <a:pt x="12659" y="0"/>
                </a:lnTo>
                <a:cubicBezTo>
                  <a:pt x="5010" y="0"/>
                  <a:pt x="0" y="5263"/>
                  <a:pt x="0" y="12894"/>
                </a:cubicBezTo>
                <a:lnTo>
                  <a:pt x="0" y="105789"/>
                </a:lnTo>
                <a:cubicBezTo>
                  <a:pt x="0" y="113421"/>
                  <a:pt x="5010" y="119736"/>
                  <a:pt x="12659" y="119736"/>
                </a:cubicBezTo>
                <a:lnTo>
                  <a:pt x="105758" y="119736"/>
                </a:lnTo>
                <a:cubicBezTo>
                  <a:pt x="113406" y="119736"/>
                  <a:pt x="119736" y="113421"/>
                  <a:pt x="119736" y="105789"/>
                </a:cubicBezTo>
                <a:lnTo>
                  <a:pt x="119736" y="12894"/>
                </a:lnTo>
                <a:cubicBezTo>
                  <a:pt x="119736" y="5263"/>
                  <a:pt x="113406" y="0"/>
                  <a:pt x="105758" y="0"/>
                </a:cubicBezTo>
                <a:close/>
                <a:moveTo>
                  <a:pt x="105758" y="86578"/>
                </a:moveTo>
                <a:lnTo>
                  <a:pt x="12659" y="86578"/>
                </a:lnTo>
                <a:lnTo>
                  <a:pt x="12659" y="33157"/>
                </a:lnTo>
                <a:lnTo>
                  <a:pt x="105758" y="33157"/>
                </a:lnTo>
                <a:lnTo>
                  <a:pt x="105758" y="8657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68" name="Google Shape;668;p74"/>
          <p:cNvSpPr/>
          <p:nvPr/>
        </p:nvSpPr>
        <p:spPr>
          <a:xfrm>
            <a:off x="4812655" y="7497513"/>
            <a:ext cx="387600" cy="387600"/>
          </a:xfrm>
          <a:custGeom>
            <a:avLst/>
            <a:gdLst/>
            <a:ahLst/>
            <a:cxnLst/>
            <a:rect l="l" t="t" r="r" b="b"/>
            <a:pathLst>
              <a:path w="120000" h="120000" extrusionOk="0">
                <a:moveTo>
                  <a:pt x="106842" y="0"/>
                </a:moveTo>
                <a:lnTo>
                  <a:pt x="13947" y="0"/>
                </a:lnTo>
                <a:cubicBezTo>
                  <a:pt x="6315" y="0"/>
                  <a:pt x="0" y="6578"/>
                  <a:pt x="0" y="12894"/>
                </a:cubicBezTo>
                <a:lnTo>
                  <a:pt x="0" y="39473"/>
                </a:lnTo>
                <a:lnTo>
                  <a:pt x="0" y="80263"/>
                </a:lnTo>
                <a:lnTo>
                  <a:pt x="0" y="106842"/>
                </a:lnTo>
                <a:cubicBezTo>
                  <a:pt x="0" y="113421"/>
                  <a:pt x="6315" y="119736"/>
                  <a:pt x="13947" y="119736"/>
                </a:cubicBezTo>
                <a:lnTo>
                  <a:pt x="106842" y="119736"/>
                </a:lnTo>
                <a:cubicBezTo>
                  <a:pt x="114473" y="119736"/>
                  <a:pt x="119736" y="113421"/>
                  <a:pt x="119736" y="106842"/>
                </a:cubicBezTo>
                <a:lnTo>
                  <a:pt x="119736" y="12894"/>
                </a:lnTo>
                <a:cubicBezTo>
                  <a:pt x="119736" y="6578"/>
                  <a:pt x="114473" y="0"/>
                  <a:pt x="106842" y="0"/>
                </a:cubicBezTo>
                <a:close/>
                <a:moveTo>
                  <a:pt x="53421" y="92894"/>
                </a:moveTo>
                <a:lnTo>
                  <a:pt x="53421" y="72631"/>
                </a:lnTo>
                <a:lnTo>
                  <a:pt x="13947" y="72631"/>
                </a:lnTo>
                <a:lnTo>
                  <a:pt x="13947" y="47105"/>
                </a:lnTo>
                <a:lnTo>
                  <a:pt x="53421" y="47105"/>
                </a:lnTo>
                <a:lnTo>
                  <a:pt x="53421" y="26842"/>
                </a:lnTo>
                <a:lnTo>
                  <a:pt x="86578" y="59999"/>
                </a:lnTo>
                <a:lnTo>
                  <a:pt x="53421" y="9289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69" name="Google Shape;669;p74"/>
          <p:cNvSpPr/>
          <p:nvPr/>
        </p:nvSpPr>
        <p:spPr>
          <a:xfrm>
            <a:off x="8138930" y="7520093"/>
            <a:ext cx="387600" cy="346200"/>
          </a:xfrm>
          <a:custGeom>
            <a:avLst/>
            <a:gdLst/>
            <a:ahLst/>
            <a:cxnLst/>
            <a:rect l="l" t="t" r="r" b="b"/>
            <a:pathLst>
              <a:path w="120000" h="120000" extrusionOk="0">
                <a:moveTo>
                  <a:pt x="105526" y="0"/>
                </a:moveTo>
                <a:lnTo>
                  <a:pt x="12894" y="0"/>
                </a:lnTo>
                <a:cubicBezTo>
                  <a:pt x="5263" y="0"/>
                  <a:pt x="0" y="7076"/>
                  <a:pt x="0" y="15626"/>
                </a:cubicBezTo>
                <a:lnTo>
                  <a:pt x="0" y="103783"/>
                </a:lnTo>
                <a:cubicBezTo>
                  <a:pt x="0" y="112334"/>
                  <a:pt x="5263" y="119705"/>
                  <a:pt x="12894" y="119705"/>
                </a:cubicBezTo>
                <a:lnTo>
                  <a:pt x="105526" y="119705"/>
                </a:lnTo>
                <a:cubicBezTo>
                  <a:pt x="113157" y="119705"/>
                  <a:pt x="119736" y="112334"/>
                  <a:pt x="119736" y="103783"/>
                </a:cubicBezTo>
                <a:lnTo>
                  <a:pt x="119736" y="15626"/>
                </a:lnTo>
                <a:cubicBezTo>
                  <a:pt x="119736" y="7076"/>
                  <a:pt x="113157" y="0"/>
                  <a:pt x="105526" y="0"/>
                </a:cubicBezTo>
                <a:close/>
                <a:moveTo>
                  <a:pt x="72631" y="103783"/>
                </a:moveTo>
                <a:lnTo>
                  <a:pt x="12894" y="103783"/>
                </a:lnTo>
                <a:lnTo>
                  <a:pt x="12894" y="74004"/>
                </a:lnTo>
                <a:lnTo>
                  <a:pt x="72631" y="74004"/>
                </a:lnTo>
                <a:lnTo>
                  <a:pt x="72631" y="103783"/>
                </a:lnTo>
                <a:close/>
                <a:moveTo>
                  <a:pt x="72631" y="66928"/>
                </a:moveTo>
                <a:lnTo>
                  <a:pt x="12894" y="66928"/>
                </a:lnTo>
                <a:lnTo>
                  <a:pt x="12894" y="36855"/>
                </a:lnTo>
                <a:lnTo>
                  <a:pt x="72631" y="36855"/>
                </a:lnTo>
                <a:lnTo>
                  <a:pt x="72631" y="66928"/>
                </a:lnTo>
                <a:close/>
                <a:moveTo>
                  <a:pt x="105526" y="103783"/>
                </a:moveTo>
                <a:lnTo>
                  <a:pt x="78947" y="103783"/>
                </a:lnTo>
                <a:lnTo>
                  <a:pt x="78947" y="36855"/>
                </a:lnTo>
                <a:lnTo>
                  <a:pt x="105526" y="36855"/>
                </a:lnTo>
                <a:lnTo>
                  <a:pt x="105526" y="10378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70" name="Google Shape;670;p74"/>
          <p:cNvSpPr/>
          <p:nvPr/>
        </p:nvSpPr>
        <p:spPr>
          <a:xfrm>
            <a:off x="11333508" y="7497513"/>
            <a:ext cx="387600" cy="387600"/>
          </a:xfrm>
          <a:custGeom>
            <a:avLst/>
            <a:gdLst/>
            <a:ahLst/>
            <a:cxnLst/>
            <a:rect l="l" t="t" r="r" b="b"/>
            <a:pathLst>
              <a:path w="120000" h="120000" extrusionOk="0">
                <a:moveTo>
                  <a:pt x="105758" y="0"/>
                </a:moveTo>
                <a:lnTo>
                  <a:pt x="12659" y="0"/>
                </a:lnTo>
                <a:cubicBezTo>
                  <a:pt x="5010" y="0"/>
                  <a:pt x="0" y="6578"/>
                  <a:pt x="0" y="12894"/>
                </a:cubicBezTo>
                <a:lnTo>
                  <a:pt x="0" y="33157"/>
                </a:lnTo>
                <a:lnTo>
                  <a:pt x="0" y="106842"/>
                </a:lnTo>
                <a:cubicBezTo>
                  <a:pt x="0" y="113421"/>
                  <a:pt x="5010" y="119736"/>
                  <a:pt x="12659" y="119736"/>
                </a:cubicBezTo>
                <a:lnTo>
                  <a:pt x="105758" y="119736"/>
                </a:lnTo>
                <a:cubicBezTo>
                  <a:pt x="113406" y="119736"/>
                  <a:pt x="119736" y="113421"/>
                  <a:pt x="119736" y="106842"/>
                </a:cubicBezTo>
                <a:lnTo>
                  <a:pt x="119736" y="12894"/>
                </a:lnTo>
                <a:cubicBezTo>
                  <a:pt x="119736" y="6578"/>
                  <a:pt x="113406" y="0"/>
                  <a:pt x="105758" y="0"/>
                </a:cubicBezTo>
                <a:close/>
                <a:moveTo>
                  <a:pt x="105758" y="53421"/>
                </a:moveTo>
                <a:lnTo>
                  <a:pt x="53538" y="53421"/>
                </a:lnTo>
                <a:lnTo>
                  <a:pt x="53538" y="106842"/>
                </a:lnTo>
                <a:lnTo>
                  <a:pt x="39296" y="106842"/>
                </a:lnTo>
                <a:lnTo>
                  <a:pt x="39296" y="53421"/>
                </a:lnTo>
                <a:lnTo>
                  <a:pt x="12659" y="53421"/>
                </a:lnTo>
                <a:lnTo>
                  <a:pt x="12659" y="39473"/>
                </a:lnTo>
                <a:lnTo>
                  <a:pt x="39296" y="39473"/>
                </a:lnTo>
                <a:lnTo>
                  <a:pt x="39296" y="12894"/>
                </a:lnTo>
                <a:lnTo>
                  <a:pt x="53538" y="12894"/>
                </a:lnTo>
                <a:lnTo>
                  <a:pt x="53538" y="39473"/>
                </a:lnTo>
                <a:lnTo>
                  <a:pt x="105758" y="39473"/>
                </a:lnTo>
                <a:lnTo>
                  <a:pt x="105758" y="5342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71" name="Google Shape;671;p74"/>
          <p:cNvSpPr/>
          <p:nvPr/>
        </p:nvSpPr>
        <p:spPr>
          <a:xfrm>
            <a:off x="14716225" y="7520093"/>
            <a:ext cx="429000" cy="346200"/>
          </a:xfrm>
          <a:custGeom>
            <a:avLst/>
            <a:gdLst/>
            <a:ahLst/>
            <a:cxnLst/>
            <a:rect l="l" t="t" r="r" b="b"/>
            <a:pathLst>
              <a:path w="120000" h="120000" extrusionOk="0">
                <a:moveTo>
                  <a:pt x="95476" y="0"/>
                </a:moveTo>
                <a:lnTo>
                  <a:pt x="108333" y="29778"/>
                </a:lnTo>
                <a:lnTo>
                  <a:pt x="89761" y="29778"/>
                </a:lnTo>
                <a:lnTo>
                  <a:pt x="78333" y="0"/>
                </a:lnTo>
                <a:lnTo>
                  <a:pt x="65714" y="0"/>
                </a:lnTo>
                <a:lnTo>
                  <a:pt x="78333" y="29778"/>
                </a:lnTo>
                <a:lnTo>
                  <a:pt x="60000" y="29778"/>
                </a:lnTo>
                <a:lnTo>
                  <a:pt x="48333" y="0"/>
                </a:lnTo>
                <a:lnTo>
                  <a:pt x="35714" y="0"/>
                </a:lnTo>
                <a:lnTo>
                  <a:pt x="48333" y="29778"/>
                </a:lnTo>
                <a:lnTo>
                  <a:pt x="30000" y="29778"/>
                </a:lnTo>
                <a:lnTo>
                  <a:pt x="18571" y="0"/>
                </a:lnTo>
                <a:lnTo>
                  <a:pt x="11666" y="0"/>
                </a:lnTo>
                <a:cubicBezTo>
                  <a:pt x="5714" y="0"/>
                  <a:pt x="0" y="7076"/>
                  <a:pt x="0" y="15626"/>
                </a:cubicBezTo>
                <a:lnTo>
                  <a:pt x="0" y="103783"/>
                </a:lnTo>
                <a:cubicBezTo>
                  <a:pt x="0" y="112334"/>
                  <a:pt x="5714" y="119705"/>
                  <a:pt x="11666" y="119705"/>
                </a:cubicBezTo>
                <a:lnTo>
                  <a:pt x="108333" y="119705"/>
                </a:lnTo>
                <a:cubicBezTo>
                  <a:pt x="115238" y="119705"/>
                  <a:pt x="119761" y="112334"/>
                  <a:pt x="119761" y="103783"/>
                </a:cubicBezTo>
                <a:lnTo>
                  <a:pt x="119761" y="0"/>
                </a:lnTo>
                <a:lnTo>
                  <a:pt x="95476"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72" name="Google Shape;672;p74"/>
          <p:cNvSpPr/>
          <p:nvPr/>
        </p:nvSpPr>
        <p:spPr>
          <a:xfrm>
            <a:off x="18230636" y="7478699"/>
            <a:ext cx="432600" cy="429000"/>
          </a:xfrm>
          <a:custGeom>
            <a:avLst/>
            <a:gdLst/>
            <a:ahLst/>
            <a:cxnLst/>
            <a:rect l="l" t="t" r="r" b="b"/>
            <a:pathLst>
              <a:path w="120000" h="120000" extrusionOk="0">
                <a:moveTo>
                  <a:pt x="60472" y="0"/>
                </a:moveTo>
                <a:cubicBezTo>
                  <a:pt x="27401" y="0"/>
                  <a:pt x="0" y="26428"/>
                  <a:pt x="0" y="60000"/>
                </a:cubicBezTo>
                <a:cubicBezTo>
                  <a:pt x="0" y="93333"/>
                  <a:pt x="27874" y="119761"/>
                  <a:pt x="60472" y="119761"/>
                </a:cubicBezTo>
                <a:cubicBezTo>
                  <a:pt x="93070" y="119761"/>
                  <a:pt x="119763" y="93333"/>
                  <a:pt x="119763" y="60000"/>
                </a:cubicBezTo>
                <a:cubicBezTo>
                  <a:pt x="119763" y="26428"/>
                  <a:pt x="92362" y="0"/>
                  <a:pt x="60472" y="0"/>
                </a:cubicBezTo>
                <a:close/>
                <a:moveTo>
                  <a:pt x="66141" y="89761"/>
                </a:moveTo>
                <a:lnTo>
                  <a:pt x="53622" y="89761"/>
                </a:lnTo>
                <a:lnTo>
                  <a:pt x="53622" y="78333"/>
                </a:lnTo>
                <a:lnTo>
                  <a:pt x="66141" y="78333"/>
                </a:lnTo>
                <a:lnTo>
                  <a:pt x="66141" y="89761"/>
                </a:lnTo>
                <a:close/>
                <a:moveTo>
                  <a:pt x="66141" y="65714"/>
                </a:moveTo>
                <a:lnTo>
                  <a:pt x="53622" y="65714"/>
                </a:lnTo>
                <a:lnTo>
                  <a:pt x="53622" y="30000"/>
                </a:lnTo>
                <a:lnTo>
                  <a:pt x="66141" y="30000"/>
                </a:lnTo>
                <a:lnTo>
                  <a:pt x="66141" y="6571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73" name="Google Shape;673;p74"/>
          <p:cNvSpPr/>
          <p:nvPr/>
        </p:nvSpPr>
        <p:spPr>
          <a:xfrm>
            <a:off x="4812655" y="10045228"/>
            <a:ext cx="387600" cy="432900"/>
          </a:xfrm>
          <a:custGeom>
            <a:avLst/>
            <a:gdLst/>
            <a:ahLst/>
            <a:cxnLst/>
            <a:rect l="l" t="t" r="r" b="b"/>
            <a:pathLst>
              <a:path w="120000" h="120000" extrusionOk="0">
                <a:moveTo>
                  <a:pt x="94210" y="66141"/>
                </a:moveTo>
                <a:lnTo>
                  <a:pt x="59736" y="66141"/>
                </a:lnTo>
                <a:lnTo>
                  <a:pt x="59736" y="95905"/>
                </a:lnTo>
                <a:lnTo>
                  <a:pt x="94210" y="95905"/>
                </a:lnTo>
                <a:lnTo>
                  <a:pt x="94210" y="66141"/>
                </a:lnTo>
                <a:close/>
                <a:moveTo>
                  <a:pt x="86578" y="0"/>
                </a:moveTo>
                <a:lnTo>
                  <a:pt x="86578" y="12519"/>
                </a:lnTo>
                <a:lnTo>
                  <a:pt x="33157" y="12519"/>
                </a:lnTo>
                <a:lnTo>
                  <a:pt x="33157" y="0"/>
                </a:lnTo>
                <a:lnTo>
                  <a:pt x="20526" y="0"/>
                </a:lnTo>
                <a:lnTo>
                  <a:pt x="20526" y="12519"/>
                </a:lnTo>
                <a:lnTo>
                  <a:pt x="13947" y="12519"/>
                </a:lnTo>
                <a:cubicBezTo>
                  <a:pt x="6315" y="12519"/>
                  <a:pt x="0" y="17007"/>
                  <a:pt x="0" y="23858"/>
                </a:cubicBezTo>
                <a:lnTo>
                  <a:pt x="0" y="107244"/>
                </a:lnTo>
                <a:cubicBezTo>
                  <a:pt x="0" y="114094"/>
                  <a:pt x="6315" y="119763"/>
                  <a:pt x="13947" y="119763"/>
                </a:cubicBezTo>
                <a:lnTo>
                  <a:pt x="106842" y="119763"/>
                </a:lnTo>
                <a:cubicBezTo>
                  <a:pt x="114473" y="119763"/>
                  <a:pt x="119736" y="114094"/>
                  <a:pt x="119736" y="107244"/>
                </a:cubicBezTo>
                <a:lnTo>
                  <a:pt x="119736" y="23858"/>
                </a:lnTo>
                <a:cubicBezTo>
                  <a:pt x="119736" y="17007"/>
                  <a:pt x="114473" y="12519"/>
                  <a:pt x="106842" y="12519"/>
                </a:cubicBezTo>
                <a:lnTo>
                  <a:pt x="100526" y="12519"/>
                </a:lnTo>
                <a:lnTo>
                  <a:pt x="100526" y="0"/>
                </a:lnTo>
                <a:lnTo>
                  <a:pt x="86578" y="0"/>
                </a:lnTo>
                <a:close/>
                <a:moveTo>
                  <a:pt x="106842" y="107244"/>
                </a:moveTo>
                <a:lnTo>
                  <a:pt x="13947" y="107244"/>
                </a:lnTo>
                <a:lnTo>
                  <a:pt x="13947" y="42283"/>
                </a:lnTo>
                <a:lnTo>
                  <a:pt x="106842" y="42283"/>
                </a:lnTo>
                <a:lnTo>
                  <a:pt x="106842" y="10724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74" name="Google Shape;674;p74"/>
          <p:cNvSpPr/>
          <p:nvPr/>
        </p:nvSpPr>
        <p:spPr>
          <a:xfrm>
            <a:off x="8138930" y="10064043"/>
            <a:ext cx="387600" cy="387600"/>
          </a:xfrm>
          <a:custGeom>
            <a:avLst/>
            <a:gdLst/>
            <a:ahLst/>
            <a:cxnLst/>
            <a:rect l="l" t="t" r="r" b="b"/>
            <a:pathLst>
              <a:path w="120000" h="120000" extrusionOk="0">
                <a:moveTo>
                  <a:pt x="47105" y="84131"/>
                </a:moveTo>
                <a:lnTo>
                  <a:pt x="56052" y="94417"/>
                </a:lnTo>
                <a:lnTo>
                  <a:pt x="89210" y="59868"/>
                </a:lnTo>
                <a:lnTo>
                  <a:pt x="56052" y="26901"/>
                </a:lnTo>
                <a:lnTo>
                  <a:pt x="47105" y="36923"/>
                </a:lnTo>
                <a:lnTo>
                  <a:pt x="63684" y="53538"/>
                </a:lnTo>
                <a:lnTo>
                  <a:pt x="0" y="53538"/>
                </a:lnTo>
                <a:lnTo>
                  <a:pt x="0" y="67516"/>
                </a:lnTo>
                <a:lnTo>
                  <a:pt x="63684" y="67516"/>
                </a:lnTo>
                <a:lnTo>
                  <a:pt x="47105" y="84131"/>
                </a:lnTo>
                <a:close/>
                <a:moveTo>
                  <a:pt x="105526" y="0"/>
                </a:moveTo>
                <a:lnTo>
                  <a:pt x="12894" y="0"/>
                </a:lnTo>
                <a:cubicBezTo>
                  <a:pt x="5263" y="0"/>
                  <a:pt x="0" y="6329"/>
                  <a:pt x="0" y="13978"/>
                </a:cubicBezTo>
                <a:lnTo>
                  <a:pt x="0" y="40879"/>
                </a:lnTo>
                <a:lnTo>
                  <a:pt x="12894" y="40879"/>
                </a:lnTo>
                <a:lnTo>
                  <a:pt x="12894" y="13978"/>
                </a:lnTo>
                <a:lnTo>
                  <a:pt x="105526" y="13978"/>
                </a:lnTo>
                <a:lnTo>
                  <a:pt x="105526" y="107076"/>
                </a:lnTo>
                <a:lnTo>
                  <a:pt x="12894" y="107076"/>
                </a:lnTo>
                <a:lnTo>
                  <a:pt x="12894" y="80439"/>
                </a:lnTo>
                <a:lnTo>
                  <a:pt x="0" y="80439"/>
                </a:lnTo>
                <a:lnTo>
                  <a:pt x="0" y="107076"/>
                </a:lnTo>
                <a:cubicBezTo>
                  <a:pt x="0" y="114725"/>
                  <a:pt x="5263" y="119736"/>
                  <a:pt x="12894" y="119736"/>
                </a:cubicBezTo>
                <a:lnTo>
                  <a:pt x="105526" y="119736"/>
                </a:lnTo>
                <a:cubicBezTo>
                  <a:pt x="113157" y="119736"/>
                  <a:pt x="119736" y="114725"/>
                  <a:pt x="119736" y="107076"/>
                </a:cubicBezTo>
                <a:lnTo>
                  <a:pt x="119736" y="13978"/>
                </a:lnTo>
                <a:cubicBezTo>
                  <a:pt x="119736" y="6329"/>
                  <a:pt x="113157" y="0"/>
                  <a:pt x="105526"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75" name="Google Shape;675;p74"/>
          <p:cNvSpPr/>
          <p:nvPr/>
        </p:nvSpPr>
        <p:spPr>
          <a:xfrm>
            <a:off x="11393711" y="10237152"/>
            <a:ext cx="259500" cy="161700"/>
          </a:xfrm>
          <a:custGeom>
            <a:avLst/>
            <a:gdLst/>
            <a:ahLst/>
            <a:cxnLst/>
            <a:rect l="l" t="t" r="r" b="b"/>
            <a:pathLst>
              <a:path w="120000" h="120000" extrusionOk="0">
                <a:moveTo>
                  <a:pt x="60784" y="0"/>
                </a:moveTo>
                <a:lnTo>
                  <a:pt x="0" y="97894"/>
                </a:lnTo>
                <a:lnTo>
                  <a:pt x="15294" y="119368"/>
                </a:lnTo>
                <a:lnTo>
                  <a:pt x="60784" y="46105"/>
                </a:lnTo>
                <a:lnTo>
                  <a:pt x="106274" y="119368"/>
                </a:lnTo>
                <a:lnTo>
                  <a:pt x="119607" y="97894"/>
                </a:lnTo>
                <a:lnTo>
                  <a:pt x="60784"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76" name="Google Shape;676;p74"/>
          <p:cNvSpPr/>
          <p:nvPr/>
        </p:nvSpPr>
        <p:spPr>
          <a:xfrm>
            <a:off x="14802767" y="10079096"/>
            <a:ext cx="255900" cy="161700"/>
          </a:xfrm>
          <a:custGeom>
            <a:avLst/>
            <a:gdLst/>
            <a:ahLst/>
            <a:cxnLst/>
            <a:rect l="l" t="t" r="r" b="b"/>
            <a:pathLst>
              <a:path w="120000" h="120000" extrusionOk="0">
                <a:moveTo>
                  <a:pt x="106400" y="0"/>
                </a:moveTo>
                <a:lnTo>
                  <a:pt x="60000" y="73650"/>
                </a:lnTo>
                <a:lnTo>
                  <a:pt x="13600" y="0"/>
                </a:lnTo>
                <a:lnTo>
                  <a:pt x="0" y="24126"/>
                </a:lnTo>
                <a:lnTo>
                  <a:pt x="60000" y="119365"/>
                </a:lnTo>
                <a:lnTo>
                  <a:pt x="119600" y="24126"/>
                </a:lnTo>
                <a:lnTo>
                  <a:pt x="106400"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77" name="Google Shape;677;p74"/>
          <p:cNvSpPr/>
          <p:nvPr/>
        </p:nvSpPr>
        <p:spPr>
          <a:xfrm>
            <a:off x="18230636" y="10003831"/>
            <a:ext cx="432600" cy="429000"/>
          </a:xfrm>
          <a:custGeom>
            <a:avLst/>
            <a:gdLst/>
            <a:ahLst/>
            <a:cxnLst/>
            <a:rect l="l" t="t" r="r" b="b"/>
            <a:pathLst>
              <a:path w="120000" h="120000" extrusionOk="0">
                <a:moveTo>
                  <a:pt x="60472" y="52962"/>
                </a:moveTo>
                <a:cubicBezTo>
                  <a:pt x="55748" y="52962"/>
                  <a:pt x="53622" y="56302"/>
                  <a:pt x="53622" y="59880"/>
                </a:cubicBezTo>
                <a:cubicBezTo>
                  <a:pt x="53622" y="63220"/>
                  <a:pt x="56456" y="66799"/>
                  <a:pt x="60472" y="66799"/>
                </a:cubicBezTo>
                <a:cubicBezTo>
                  <a:pt x="64488" y="66799"/>
                  <a:pt x="66141" y="63220"/>
                  <a:pt x="66141" y="59880"/>
                </a:cubicBezTo>
                <a:cubicBezTo>
                  <a:pt x="66141" y="56302"/>
                  <a:pt x="63779" y="52962"/>
                  <a:pt x="60472" y="52962"/>
                </a:cubicBezTo>
                <a:close/>
                <a:moveTo>
                  <a:pt x="60472" y="0"/>
                </a:moveTo>
                <a:cubicBezTo>
                  <a:pt x="27401" y="0"/>
                  <a:pt x="0" y="26481"/>
                  <a:pt x="0" y="59880"/>
                </a:cubicBezTo>
                <a:cubicBezTo>
                  <a:pt x="0" y="93280"/>
                  <a:pt x="27874" y="119761"/>
                  <a:pt x="60472" y="119761"/>
                </a:cubicBezTo>
                <a:cubicBezTo>
                  <a:pt x="93070" y="119761"/>
                  <a:pt x="119763" y="93280"/>
                  <a:pt x="119763" y="59880"/>
                </a:cubicBezTo>
                <a:cubicBezTo>
                  <a:pt x="119763" y="26481"/>
                  <a:pt x="92362" y="0"/>
                  <a:pt x="60472" y="0"/>
                </a:cubicBezTo>
                <a:close/>
                <a:moveTo>
                  <a:pt x="72992" y="72524"/>
                </a:moveTo>
                <a:lnTo>
                  <a:pt x="23858" y="95666"/>
                </a:lnTo>
                <a:lnTo>
                  <a:pt x="46771" y="46043"/>
                </a:lnTo>
                <a:lnTo>
                  <a:pt x="95905" y="24095"/>
                </a:lnTo>
                <a:lnTo>
                  <a:pt x="72992" y="7252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78" name="Google Shape;678;p74"/>
          <p:cNvSpPr/>
          <p:nvPr/>
        </p:nvSpPr>
        <p:spPr>
          <a:xfrm>
            <a:off x="4793841" y="12329513"/>
            <a:ext cx="455400" cy="455400"/>
          </a:xfrm>
          <a:custGeom>
            <a:avLst/>
            <a:gdLst/>
            <a:ahLst/>
            <a:cxnLst/>
            <a:rect l="l" t="t" r="r" b="b"/>
            <a:pathLst>
              <a:path w="120000" h="120000" extrusionOk="0">
                <a:moveTo>
                  <a:pt x="105590" y="57636"/>
                </a:moveTo>
                <a:lnTo>
                  <a:pt x="96810" y="57636"/>
                </a:lnTo>
                <a:lnTo>
                  <a:pt x="96810" y="34896"/>
                </a:lnTo>
                <a:cubicBezTo>
                  <a:pt x="96810" y="28367"/>
                  <a:pt x="91407" y="22739"/>
                  <a:pt x="86003" y="22739"/>
                </a:cubicBezTo>
                <a:lnTo>
                  <a:pt x="63039" y="22739"/>
                </a:lnTo>
                <a:lnTo>
                  <a:pt x="63039" y="15309"/>
                </a:lnTo>
                <a:cubicBezTo>
                  <a:pt x="63039" y="6529"/>
                  <a:pt x="57185" y="0"/>
                  <a:pt x="49080" y="0"/>
                </a:cubicBezTo>
                <a:cubicBezTo>
                  <a:pt x="40750" y="0"/>
                  <a:pt x="33771" y="6529"/>
                  <a:pt x="33771" y="15309"/>
                </a:cubicBezTo>
                <a:lnTo>
                  <a:pt x="33771" y="22739"/>
                </a:lnTo>
                <a:lnTo>
                  <a:pt x="11932" y="22739"/>
                </a:lnTo>
                <a:cubicBezTo>
                  <a:pt x="5403" y="22739"/>
                  <a:pt x="0" y="28367"/>
                  <a:pt x="0" y="34896"/>
                </a:cubicBezTo>
                <a:lnTo>
                  <a:pt x="0" y="56510"/>
                </a:lnTo>
                <a:lnTo>
                  <a:pt x="8780" y="56510"/>
                </a:lnTo>
                <a:cubicBezTo>
                  <a:pt x="17335" y="56510"/>
                  <a:pt x="23864" y="63039"/>
                  <a:pt x="23864" y="71819"/>
                </a:cubicBezTo>
                <a:cubicBezTo>
                  <a:pt x="23864" y="80600"/>
                  <a:pt x="17335" y="87129"/>
                  <a:pt x="8780" y="87129"/>
                </a:cubicBezTo>
                <a:lnTo>
                  <a:pt x="0" y="87129"/>
                </a:lnTo>
                <a:lnTo>
                  <a:pt x="0" y="108742"/>
                </a:lnTo>
                <a:cubicBezTo>
                  <a:pt x="0" y="115272"/>
                  <a:pt x="5403" y="119774"/>
                  <a:pt x="11932" y="119774"/>
                </a:cubicBezTo>
                <a:lnTo>
                  <a:pt x="32645" y="119774"/>
                </a:lnTo>
                <a:lnTo>
                  <a:pt x="32645" y="110994"/>
                </a:lnTo>
                <a:cubicBezTo>
                  <a:pt x="32645" y="103339"/>
                  <a:pt x="40750" y="95684"/>
                  <a:pt x="49080" y="95684"/>
                </a:cubicBezTo>
                <a:cubicBezTo>
                  <a:pt x="57185" y="95684"/>
                  <a:pt x="64165" y="103339"/>
                  <a:pt x="64165" y="110994"/>
                </a:cubicBezTo>
                <a:lnTo>
                  <a:pt x="64165" y="119774"/>
                </a:lnTo>
                <a:lnTo>
                  <a:pt x="86003" y="119774"/>
                </a:lnTo>
                <a:cubicBezTo>
                  <a:pt x="91407" y="119774"/>
                  <a:pt x="96810" y="115272"/>
                  <a:pt x="96810" y="108742"/>
                </a:cubicBezTo>
                <a:lnTo>
                  <a:pt x="96810" y="86003"/>
                </a:lnTo>
                <a:lnTo>
                  <a:pt x="105590" y="86003"/>
                </a:lnTo>
                <a:cubicBezTo>
                  <a:pt x="113245" y="86003"/>
                  <a:pt x="119774" y="79474"/>
                  <a:pt x="119774" y="71819"/>
                </a:cubicBezTo>
                <a:cubicBezTo>
                  <a:pt x="119774" y="64165"/>
                  <a:pt x="113245" y="57636"/>
                  <a:pt x="105590" y="57636"/>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79" name="Google Shape;679;p74"/>
          <p:cNvSpPr/>
          <p:nvPr/>
        </p:nvSpPr>
        <p:spPr>
          <a:xfrm>
            <a:off x="11307168" y="12416068"/>
            <a:ext cx="432600" cy="399000"/>
          </a:xfrm>
          <a:custGeom>
            <a:avLst/>
            <a:gdLst/>
            <a:ahLst/>
            <a:cxnLst/>
            <a:rect l="l" t="t" r="r" b="b"/>
            <a:pathLst>
              <a:path w="120000" h="120000" extrusionOk="0">
                <a:moveTo>
                  <a:pt x="86692" y="0"/>
                </a:moveTo>
                <a:cubicBezTo>
                  <a:pt x="76299" y="0"/>
                  <a:pt x="67322" y="6437"/>
                  <a:pt x="60472" y="13905"/>
                </a:cubicBezTo>
                <a:cubicBezTo>
                  <a:pt x="53622" y="6437"/>
                  <a:pt x="43228" y="0"/>
                  <a:pt x="33070" y="0"/>
                </a:cubicBezTo>
                <a:cubicBezTo>
                  <a:pt x="14645" y="0"/>
                  <a:pt x="0" y="16223"/>
                  <a:pt x="0" y="36309"/>
                </a:cubicBezTo>
                <a:cubicBezTo>
                  <a:pt x="0" y="61030"/>
                  <a:pt x="20551" y="81115"/>
                  <a:pt x="51259" y="110987"/>
                </a:cubicBezTo>
                <a:lnTo>
                  <a:pt x="60472" y="119742"/>
                </a:lnTo>
                <a:lnTo>
                  <a:pt x="68503" y="110987"/>
                </a:lnTo>
                <a:cubicBezTo>
                  <a:pt x="99212" y="81115"/>
                  <a:pt x="119763" y="59742"/>
                  <a:pt x="119763" y="36309"/>
                </a:cubicBezTo>
                <a:cubicBezTo>
                  <a:pt x="119763" y="16223"/>
                  <a:pt x="106062" y="0"/>
                  <a:pt x="86692" y="0"/>
                </a:cubicBezTo>
                <a:close/>
                <a:moveTo>
                  <a:pt x="60472" y="102231"/>
                </a:moveTo>
                <a:lnTo>
                  <a:pt x="60472" y="102231"/>
                </a:lnTo>
                <a:lnTo>
                  <a:pt x="59291" y="100944"/>
                </a:lnTo>
                <a:cubicBezTo>
                  <a:pt x="30708" y="73648"/>
                  <a:pt x="12519" y="54849"/>
                  <a:pt x="12519" y="36309"/>
                </a:cubicBezTo>
                <a:cubicBezTo>
                  <a:pt x="12519" y="23690"/>
                  <a:pt x="21496" y="13905"/>
                  <a:pt x="33070" y="13905"/>
                </a:cubicBezTo>
                <a:cubicBezTo>
                  <a:pt x="42047" y="13905"/>
                  <a:pt x="51259" y="20085"/>
                  <a:pt x="54803" y="28841"/>
                </a:cubicBezTo>
                <a:lnTo>
                  <a:pt x="66141" y="28841"/>
                </a:lnTo>
                <a:cubicBezTo>
                  <a:pt x="69448" y="20085"/>
                  <a:pt x="77480" y="13905"/>
                  <a:pt x="86692" y="13905"/>
                </a:cubicBezTo>
                <a:cubicBezTo>
                  <a:pt x="99212" y="13905"/>
                  <a:pt x="108425" y="23690"/>
                  <a:pt x="108425" y="36309"/>
                </a:cubicBezTo>
                <a:cubicBezTo>
                  <a:pt x="108425" y="54849"/>
                  <a:pt x="89055" y="73648"/>
                  <a:pt x="60472" y="102231"/>
                </a:cubicBezTo>
                <a:close/>
              </a:path>
            </a:pathLst>
          </a:custGeom>
          <a:solidFill>
            <a:schemeClr val="dk1"/>
          </a:solidFill>
          <a:ln>
            <a:noFill/>
          </a:ln>
        </p:spPr>
        <p:txBody>
          <a:bodyPr spcFirstLastPara="1" wrap="square" lIns="91400" tIns="45675" rIns="91400" bIns="45675" anchor="ctr" anchorCtr="0">
            <a:noAutofit/>
          </a:bodyPr>
          <a:lstStyle/>
          <a:p>
            <a:pPr marL="0" lvl="0" indent="0" algn="l" rtl="0">
              <a:lnSpc>
                <a:spcPct val="115000"/>
              </a:lnSpc>
              <a:spcBef>
                <a:spcPts val="0"/>
              </a:spcBef>
              <a:spcAft>
                <a:spcPts val="0"/>
              </a:spcAft>
              <a:buClr>
                <a:schemeClr val="dk1"/>
              </a:buClr>
              <a:buSzPts val="1100"/>
              <a:buFont typeface="Arial"/>
              <a:buNone/>
            </a:pPr>
            <a:endParaRPr>
              <a:solidFill>
                <a:srgbClr val="FFFFFF"/>
              </a:solidFill>
              <a:latin typeface="Roboto"/>
              <a:ea typeface="Roboto"/>
              <a:cs typeface="Roboto"/>
              <a:sym typeface="Roboto"/>
            </a:endParaRPr>
          </a:p>
        </p:txBody>
      </p:sp>
      <p:sp>
        <p:nvSpPr>
          <p:cNvPr id="680" name="Google Shape;680;p74"/>
          <p:cNvSpPr/>
          <p:nvPr/>
        </p:nvSpPr>
        <p:spPr>
          <a:xfrm>
            <a:off x="8112590" y="12355856"/>
            <a:ext cx="432600" cy="395100"/>
          </a:xfrm>
          <a:custGeom>
            <a:avLst/>
            <a:gdLst/>
            <a:ahLst/>
            <a:cxnLst/>
            <a:rect l="l" t="t" r="r" b="b"/>
            <a:pathLst>
              <a:path w="120000" h="120000" extrusionOk="0">
                <a:moveTo>
                  <a:pt x="60353" y="119741"/>
                </a:moveTo>
                <a:lnTo>
                  <a:pt x="51394" y="110967"/>
                </a:lnTo>
                <a:cubicBezTo>
                  <a:pt x="20510" y="81032"/>
                  <a:pt x="0" y="59870"/>
                  <a:pt x="0" y="34838"/>
                </a:cubicBezTo>
                <a:cubicBezTo>
                  <a:pt x="0" y="14967"/>
                  <a:pt x="14852" y="0"/>
                  <a:pt x="33005" y="0"/>
                </a:cubicBezTo>
                <a:cubicBezTo>
                  <a:pt x="43379" y="0"/>
                  <a:pt x="53516" y="4903"/>
                  <a:pt x="60353" y="13677"/>
                </a:cubicBezTo>
                <a:cubicBezTo>
                  <a:pt x="67190" y="4903"/>
                  <a:pt x="76385" y="0"/>
                  <a:pt x="86758" y="0"/>
                </a:cubicBezTo>
                <a:cubicBezTo>
                  <a:pt x="106090" y="0"/>
                  <a:pt x="119764" y="14967"/>
                  <a:pt x="119764" y="34838"/>
                </a:cubicBezTo>
                <a:cubicBezTo>
                  <a:pt x="119764" y="59870"/>
                  <a:pt x="99253" y="81032"/>
                  <a:pt x="68369" y="110967"/>
                </a:cubicBezTo>
                <a:lnTo>
                  <a:pt x="60353" y="119741"/>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81" name="Google Shape;681;p74"/>
          <p:cNvSpPr/>
          <p:nvPr/>
        </p:nvSpPr>
        <p:spPr>
          <a:xfrm>
            <a:off x="14783953" y="12547781"/>
            <a:ext cx="300900" cy="368700"/>
          </a:xfrm>
          <a:custGeom>
            <a:avLst/>
            <a:gdLst/>
            <a:ahLst/>
            <a:cxnLst/>
            <a:rect l="l" t="t" r="r" b="b"/>
            <a:pathLst>
              <a:path w="120000" h="120000" extrusionOk="0">
                <a:moveTo>
                  <a:pt x="119660" y="41763"/>
                </a:moveTo>
                <a:lnTo>
                  <a:pt x="85325" y="41763"/>
                </a:lnTo>
                <a:lnTo>
                  <a:pt x="85325" y="0"/>
                </a:lnTo>
                <a:lnTo>
                  <a:pt x="32634" y="0"/>
                </a:lnTo>
                <a:lnTo>
                  <a:pt x="32634" y="41763"/>
                </a:lnTo>
                <a:lnTo>
                  <a:pt x="0" y="41763"/>
                </a:lnTo>
                <a:lnTo>
                  <a:pt x="59150" y="91600"/>
                </a:lnTo>
                <a:lnTo>
                  <a:pt x="119660" y="41763"/>
                </a:lnTo>
                <a:close/>
                <a:moveTo>
                  <a:pt x="0" y="104965"/>
                </a:moveTo>
                <a:lnTo>
                  <a:pt x="0" y="119721"/>
                </a:lnTo>
                <a:lnTo>
                  <a:pt x="119660" y="119721"/>
                </a:lnTo>
                <a:lnTo>
                  <a:pt x="119660" y="104965"/>
                </a:lnTo>
                <a:lnTo>
                  <a:pt x="0" y="10496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82" name="Google Shape;682;p74"/>
          <p:cNvSpPr/>
          <p:nvPr/>
        </p:nvSpPr>
        <p:spPr>
          <a:xfrm>
            <a:off x="18298366" y="12611757"/>
            <a:ext cx="300900" cy="282300"/>
          </a:xfrm>
          <a:custGeom>
            <a:avLst/>
            <a:gdLst/>
            <a:ahLst/>
            <a:cxnLst/>
            <a:rect l="l" t="t" r="r" b="b"/>
            <a:pathLst>
              <a:path w="120000" h="120000" extrusionOk="0">
                <a:moveTo>
                  <a:pt x="34237" y="119635"/>
                </a:moveTo>
                <a:lnTo>
                  <a:pt x="85084" y="119635"/>
                </a:lnTo>
                <a:lnTo>
                  <a:pt x="85084" y="65288"/>
                </a:lnTo>
                <a:lnTo>
                  <a:pt x="119661" y="65288"/>
                </a:lnTo>
                <a:lnTo>
                  <a:pt x="60677" y="0"/>
                </a:lnTo>
                <a:lnTo>
                  <a:pt x="0" y="65288"/>
                </a:lnTo>
                <a:lnTo>
                  <a:pt x="34237" y="65288"/>
                </a:lnTo>
                <a:lnTo>
                  <a:pt x="34237" y="119635"/>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83" name="Google Shape;683;p74"/>
          <p:cNvSpPr/>
          <p:nvPr/>
        </p:nvSpPr>
        <p:spPr>
          <a:xfrm>
            <a:off x="18298366" y="12935397"/>
            <a:ext cx="300900" cy="41400"/>
          </a:xfrm>
          <a:custGeom>
            <a:avLst/>
            <a:gdLst/>
            <a:ahLst/>
            <a:cxnLst/>
            <a:rect l="l" t="t" r="r" b="b"/>
            <a:pathLst>
              <a:path w="120000" h="120000" extrusionOk="0">
                <a:moveTo>
                  <a:pt x="60677" y="117551"/>
                </a:moveTo>
                <a:lnTo>
                  <a:pt x="0" y="117551"/>
                </a:lnTo>
                <a:lnTo>
                  <a:pt x="0" y="0"/>
                </a:lnTo>
                <a:lnTo>
                  <a:pt x="119661" y="0"/>
                </a:lnTo>
                <a:lnTo>
                  <a:pt x="119661" y="117551"/>
                </a:lnTo>
                <a:lnTo>
                  <a:pt x="60677" y="117551"/>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84" name="Google Shape;684;p74"/>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688"/>
        <p:cNvGrpSpPr/>
        <p:nvPr/>
      </p:nvGrpSpPr>
      <p:grpSpPr>
        <a:xfrm>
          <a:off x="0" y="0"/>
          <a:ext cx="0" cy="0"/>
          <a:chOff x="0" y="0"/>
          <a:chExt cx="0" cy="0"/>
        </a:xfrm>
      </p:grpSpPr>
      <p:sp>
        <p:nvSpPr>
          <p:cNvPr id="689" name="Google Shape;689;p75"/>
          <p:cNvSpPr/>
          <p:nvPr/>
        </p:nvSpPr>
        <p:spPr>
          <a:xfrm>
            <a:off x="3724682" y="932644"/>
            <a:ext cx="482100" cy="322800"/>
          </a:xfrm>
          <a:custGeom>
            <a:avLst/>
            <a:gdLst/>
            <a:ahLst/>
            <a:cxnLst/>
            <a:rect l="l" t="t" r="r" b="b"/>
            <a:pathLst>
              <a:path w="120000" h="120000" extrusionOk="0">
                <a:moveTo>
                  <a:pt x="47105" y="119607"/>
                </a:moveTo>
                <a:lnTo>
                  <a:pt x="73947" y="119607"/>
                </a:lnTo>
                <a:lnTo>
                  <a:pt x="73947" y="98823"/>
                </a:lnTo>
                <a:lnTo>
                  <a:pt x="47105" y="98823"/>
                </a:lnTo>
                <a:lnTo>
                  <a:pt x="47105" y="119607"/>
                </a:lnTo>
                <a:close/>
                <a:moveTo>
                  <a:pt x="0" y="0"/>
                </a:moveTo>
                <a:lnTo>
                  <a:pt x="0" y="19215"/>
                </a:lnTo>
                <a:lnTo>
                  <a:pt x="119736" y="19215"/>
                </a:lnTo>
                <a:lnTo>
                  <a:pt x="119736" y="0"/>
                </a:lnTo>
                <a:lnTo>
                  <a:pt x="0" y="0"/>
                </a:lnTo>
                <a:close/>
                <a:moveTo>
                  <a:pt x="20526" y="70196"/>
                </a:moveTo>
                <a:lnTo>
                  <a:pt x="100526" y="70196"/>
                </a:lnTo>
                <a:lnTo>
                  <a:pt x="100526" y="49411"/>
                </a:lnTo>
                <a:lnTo>
                  <a:pt x="20526" y="49411"/>
                </a:lnTo>
                <a:lnTo>
                  <a:pt x="20526" y="7019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90" name="Google Shape;690;p75"/>
          <p:cNvSpPr/>
          <p:nvPr/>
        </p:nvSpPr>
        <p:spPr>
          <a:xfrm>
            <a:off x="7912725" y="1063685"/>
            <a:ext cx="407100" cy="458700"/>
          </a:xfrm>
          <a:custGeom>
            <a:avLst/>
            <a:gdLst/>
            <a:ahLst/>
            <a:cxnLst/>
            <a:rect l="l" t="t" r="r" b="b"/>
            <a:pathLst>
              <a:path w="120000" h="120000" extrusionOk="0">
                <a:moveTo>
                  <a:pt x="74136" y="14756"/>
                </a:moveTo>
                <a:lnTo>
                  <a:pt x="71308" y="0"/>
                </a:lnTo>
                <a:lnTo>
                  <a:pt x="0" y="0"/>
                </a:lnTo>
                <a:lnTo>
                  <a:pt x="0" y="119721"/>
                </a:lnTo>
                <a:lnTo>
                  <a:pt x="16649" y="119721"/>
                </a:lnTo>
                <a:lnTo>
                  <a:pt x="16649" y="70162"/>
                </a:lnTo>
                <a:lnTo>
                  <a:pt x="60628" y="70162"/>
                </a:lnTo>
                <a:lnTo>
                  <a:pt x="63769" y="84918"/>
                </a:lnTo>
                <a:lnTo>
                  <a:pt x="119685" y="84918"/>
                </a:lnTo>
                <a:lnTo>
                  <a:pt x="119685" y="14756"/>
                </a:lnTo>
                <a:lnTo>
                  <a:pt x="74136" y="14756"/>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91" name="Google Shape;691;p75"/>
          <p:cNvSpPr/>
          <p:nvPr/>
        </p:nvSpPr>
        <p:spPr>
          <a:xfrm>
            <a:off x="11834042" y="825004"/>
            <a:ext cx="482100" cy="482100"/>
          </a:xfrm>
          <a:custGeom>
            <a:avLst/>
            <a:gdLst/>
            <a:ahLst/>
            <a:cxnLst/>
            <a:rect l="l" t="t" r="r" b="b"/>
            <a:pathLst>
              <a:path w="120000" h="120000" extrusionOk="0">
                <a:moveTo>
                  <a:pt x="39296" y="26637"/>
                </a:moveTo>
                <a:lnTo>
                  <a:pt x="26637" y="26637"/>
                </a:lnTo>
                <a:lnTo>
                  <a:pt x="26637" y="39560"/>
                </a:lnTo>
                <a:lnTo>
                  <a:pt x="39296" y="39560"/>
                </a:lnTo>
                <a:lnTo>
                  <a:pt x="39296" y="26637"/>
                </a:lnTo>
                <a:close/>
                <a:moveTo>
                  <a:pt x="39296" y="53538"/>
                </a:moveTo>
                <a:lnTo>
                  <a:pt x="26637" y="53538"/>
                </a:lnTo>
                <a:lnTo>
                  <a:pt x="26637" y="66197"/>
                </a:lnTo>
                <a:lnTo>
                  <a:pt x="39296" y="66197"/>
                </a:lnTo>
                <a:lnTo>
                  <a:pt x="39296" y="53538"/>
                </a:lnTo>
                <a:close/>
                <a:moveTo>
                  <a:pt x="39296" y="0"/>
                </a:moveTo>
                <a:cubicBezTo>
                  <a:pt x="31648" y="0"/>
                  <a:pt x="26637" y="6329"/>
                  <a:pt x="26637" y="13978"/>
                </a:cubicBezTo>
                <a:lnTo>
                  <a:pt x="39296" y="13978"/>
                </a:lnTo>
                <a:lnTo>
                  <a:pt x="39296" y="0"/>
                </a:lnTo>
                <a:close/>
                <a:moveTo>
                  <a:pt x="66197" y="80439"/>
                </a:moveTo>
                <a:lnTo>
                  <a:pt x="53538" y="80439"/>
                </a:lnTo>
                <a:lnTo>
                  <a:pt x="53538" y="93098"/>
                </a:lnTo>
                <a:lnTo>
                  <a:pt x="66197" y="93098"/>
                </a:lnTo>
                <a:lnTo>
                  <a:pt x="66197" y="80439"/>
                </a:lnTo>
                <a:close/>
                <a:moveTo>
                  <a:pt x="105758" y="0"/>
                </a:moveTo>
                <a:lnTo>
                  <a:pt x="105758" y="13978"/>
                </a:lnTo>
                <a:lnTo>
                  <a:pt x="119736" y="13978"/>
                </a:lnTo>
                <a:cubicBezTo>
                  <a:pt x="119736" y="6329"/>
                  <a:pt x="113406" y="0"/>
                  <a:pt x="105758" y="0"/>
                </a:cubicBezTo>
                <a:close/>
                <a:moveTo>
                  <a:pt x="66197" y="0"/>
                </a:moveTo>
                <a:lnTo>
                  <a:pt x="53538" y="0"/>
                </a:lnTo>
                <a:lnTo>
                  <a:pt x="53538" y="13978"/>
                </a:lnTo>
                <a:lnTo>
                  <a:pt x="66197" y="13978"/>
                </a:lnTo>
                <a:lnTo>
                  <a:pt x="66197" y="0"/>
                </a:lnTo>
                <a:close/>
                <a:moveTo>
                  <a:pt x="39296" y="93098"/>
                </a:moveTo>
                <a:lnTo>
                  <a:pt x="39296" y="80439"/>
                </a:lnTo>
                <a:lnTo>
                  <a:pt x="26637" y="80439"/>
                </a:lnTo>
                <a:cubicBezTo>
                  <a:pt x="26637" y="88087"/>
                  <a:pt x="31648" y="93098"/>
                  <a:pt x="39296" y="93098"/>
                </a:cubicBezTo>
                <a:close/>
                <a:moveTo>
                  <a:pt x="105758" y="66197"/>
                </a:moveTo>
                <a:lnTo>
                  <a:pt x="119736" y="66197"/>
                </a:lnTo>
                <a:lnTo>
                  <a:pt x="119736" y="53538"/>
                </a:lnTo>
                <a:lnTo>
                  <a:pt x="105758" y="53538"/>
                </a:lnTo>
                <a:lnTo>
                  <a:pt x="105758" y="66197"/>
                </a:lnTo>
                <a:close/>
                <a:moveTo>
                  <a:pt x="105758" y="39560"/>
                </a:moveTo>
                <a:lnTo>
                  <a:pt x="119736" y="39560"/>
                </a:lnTo>
                <a:lnTo>
                  <a:pt x="119736" y="26637"/>
                </a:lnTo>
                <a:lnTo>
                  <a:pt x="105758" y="26637"/>
                </a:lnTo>
                <a:lnTo>
                  <a:pt x="105758" y="39560"/>
                </a:lnTo>
                <a:close/>
                <a:moveTo>
                  <a:pt x="105758" y="93098"/>
                </a:moveTo>
                <a:cubicBezTo>
                  <a:pt x="113406" y="93098"/>
                  <a:pt x="119736" y="88087"/>
                  <a:pt x="119736" y="80439"/>
                </a:cubicBezTo>
                <a:lnTo>
                  <a:pt x="105758" y="80439"/>
                </a:lnTo>
                <a:lnTo>
                  <a:pt x="105758" y="93098"/>
                </a:lnTo>
                <a:close/>
                <a:moveTo>
                  <a:pt x="12659" y="26637"/>
                </a:moveTo>
                <a:lnTo>
                  <a:pt x="0" y="26637"/>
                </a:lnTo>
                <a:lnTo>
                  <a:pt x="0" y="39560"/>
                </a:lnTo>
                <a:lnTo>
                  <a:pt x="0" y="107076"/>
                </a:lnTo>
                <a:cubicBezTo>
                  <a:pt x="0" y="114725"/>
                  <a:pt x="5010" y="119736"/>
                  <a:pt x="12659" y="119736"/>
                </a:cubicBezTo>
                <a:lnTo>
                  <a:pt x="92835" y="119736"/>
                </a:lnTo>
                <a:lnTo>
                  <a:pt x="92835" y="107076"/>
                </a:lnTo>
                <a:lnTo>
                  <a:pt x="12659" y="107076"/>
                </a:lnTo>
                <a:lnTo>
                  <a:pt x="12659" y="26637"/>
                </a:lnTo>
                <a:close/>
                <a:moveTo>
                  <a:pt x="78857" y="13978"/>
                </a:moveTo>
                <a:lnTo>
                  <a:pt x="92835" y="13978"/>
                </a:lnTo>
                <a:lnTo>
                  <a:pt x="92835" y="0"/>
                </a:lnTo>
                <a:lnTo>
                  <a:pt x="78857" y="0"/>
                </a:lnTo>
                <a:lnTo>
                  <a:pt x="78857" y="13978"/>
                </a:lnTo>
                <a:close/>
                <a:moveTo>
                  <a:pt x="78857" y="93098"/>
                </a:moveTo>
                <a:lnTo>
                  <a:pt x="92835" y="93098"/>
                </a:lnTo>
                <a:lnTo>
                  <a:pt x="92835" y="80439"/>
                </a:lnTo>
                <a:lnTo>
                  <a:pt x="78857" y="80439"/>
                </a:lnTo>
                <a:lnTo>
                  <a:pt x="78857" y="9309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92" name="Google Shape;692;p75"/>
          <p:cNvSpPr/>
          <p:nvPr/>
        </p:nvSpPr>
        <p:spPr>
          <a:xfrm>
            <a:off x="16068880" y="881164"/>
            <a:ext cx="482100" cy="482100"/>
          </a:xfrm>
          <a:custGeom>
            <a:avLst/>
            <a:gdLst/>
            <a:ahLst/>
            <a:cxnLst/>
            <a:rect l="l" t="t" r="r" b="b"/>
            <a:pathLst>
              <a:path w="120000" h="120000" extrusionOk="0">
                <a:moveTo>
                  <a:pt x="0" y="66315"/>
                </a:moveTo>
                <a:lnTo>
                  <a:pt x="14210" y="66315"/>
                </a:lnTo>
                <a:lnTo>
                  <a:pt x="14210" y="52105"/>
                </a:lnTo>
                <a:lnTo>
                  <a:pt x="0" y="52105"/>
                </a:lnTo>
                <a:lnTo>
                  <a:pt x="0" y="66315"/>
                </a:lnTo>
                <a:close/>
                <a:moveTo>
                  <a:pt x="0" y="92894"/>
                </a:moveTo>
                <a:lnTo>
                  <a:pt x="14210" y="92894"/>
                </a:lnTo>
                <a:lnTo>
                  <a:pt x="14210" y="78947"/>
                </a:lnTo>
                <a:lnTo>
                  <a:pt x="0" y="78947"/>
                </a:lnTo>
                <a:lnTo>
                  <a:pt x="0" y="92894"/>
                </a:lnTo>
                <a:close/>
                <a:moveTo>
                  <a:pt x="14210" y="119736"/>
                </a:moveTo>
                <a:lnTo>
                  <a:pt x="14210" y="105526"/>
                </a:lnTo>
                <a:lnTo>
                  <a:pt x="0" y="105526"/>
                </a:lnTo>
                <a:cubicBezTo>
                  <a:pt x="0" y="113157"/>
                  <a:pt x="6578" y="119736"/>
                  <a:pt x="14210" y="119736"/>
                </a:cubicBezTo>
                <a:close/>
                <a:moveTo>
                  <a:pt x="0" y="39473"/>
                </a:moveTo>
                <a:lnTo>
                  <a:pt x="14210" y="39473"/>
                </a:lnTo>
                <a:lnTo>
                  <a:pt x="14210" y="25526"/>
                </a:lnTo>
                <a:lnTo>
                  <a:pt x="0" y="25526"/>
                </a:lnTo>
                <a:lnTo>
                  <a:pt x="0" y="39473"/>
                </a:lnTo>
                <a:close/>
                <a:moveTo>
                  <a:pt x="80263" y="119736"/>
                </a:moveTo>
                <a:lnTo>
                  <a:pt x="92894" y="119736"/>
                </a:lnTo>
                <a:lnTo>
                  <a:pt x="92894" y="105526"/>
                </a:lnTo>
                <a:lnTo>
                  <a:pt x="80263" y="105526"/>
                </a:lnTo>
                <a:lnTo>
                  <a:pt x="80263" y="119736"/>
                </a:lnTo>
                <a:close/>
                <a:moveTo>
                  <a:pt x="106842" y="0"/>
                </a:moveTo>
                <a:lnTo>
                  <a:pt x="39473" y="0"/>
                </a:lnTo>
                <a:cubicBezTo>
                  <a:pt x="33157" y="0"/>
                  <a:pt x="26842" y="5000"/>
                  <a:pt x="26842" y="12631"/>
                </a:cubicBezTo>
                <a:lnTo>
                  <a:pt x="26842" y="25526"/>
                </a:lnTo>
                <a:lnTo>
                  <a:pt x="26842" y="39473"/>
                </a:lnTo>
                <a:lnTo>
                  <a:pt x="26842" y="78947"/>
                </a:lnTo>
                <a:cubicBezTo>
                  <a:pt x="26842" y="86578"/>
                  <a:pt x="33157" y="92894"/>
                  <a:pt x="39473" y="92894"/>
                </a:cubicBezTo>
                <a:lnTo>
                  <a:pt x="73947" y="92894"/>
                </a:lnTo>
                <a:lnTo>
                  <a:pt x="99210" y="92894"/>
                </a:lnTo>
                <a:lnTo>
                  <a:pt x="106842" y="92894"/>
                </a:lnTo>
                <a:cubicBezTo>
                  <a:pt x="113421" y="92894"/>
                  <a:pt x="119736" y="86578"/>
                  <a:pt x="119736" y="78947"/>
                </a:cubicBezTo>
                <a:lnTo>
                  <a:pt x="119736" y="12631"/>
                </a:lnTo>
                <a:cubicBezTo>
                  <a:pt x="119736" y="5000"/>
                  <a:pt x="113421" y="0"/>
                  <a:pt x="106842" y="0"/>
                </a:cubicBezTo>
                <a:close/>
                <a:moveTo>
                  <a:pt x="106842" y="78947"/>
                </a:moveTo>
                <a:lnTo>
                  <a:pt x="39473" y="78947"/>
                </a:lnTo>
                <a:lnTo>
                  <a:pt x="39473" y="12631"/>
                </a:lnTo>
                <a:lnTo>
                  <a:pt x="106842" y="12631"/>
                </a:lnTo>
                <a:lnTo>
                  <a:pt x="106842" y="78947"/>
                </a:lnTo>
                <a:close/>
                <a:moveTo>
                  <a:pt x="53421" y="119736"/>
                </a:moveTo>
                <a:lnTo>
                  <a:pt x="66315" y="119736"/>
                </a:lnTo>
                <a:lnTo>
                  <a:pt x="66315" y="105526"/>
                </a:lnTo>
                <a:lnTo>
                  <a:pt x="53421" y="105526"/>
                </a:lnTo>
                <a:lnTo>
                  <a:pt x="53421" y="119736"/>
                </a:lnTo>
                <a:close/>
                <a:moveTo>
                  <a:pt x="26842" y="119736"/>
                </a:moveTo>
                <a:lnTo>
                  <a:pt x="39473" y="119736"/>
                </a:lnTo>
                <a:lnTo>
                  <a:pt x="39473" y="105526"/>
                </a:lnTo>
                <a:lnTo>
                  <a:pt x="26842" y="105526"/>
                </a:lnTo>
                <a:lnTo>
                  <a:pt x="26842" y="11973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93" name="Google Shape;693;p75"/>
          <p:cNvSpPr/>
          <p:nvPr/>
        </p:nvSpPr>
        <p:spPr>
          <a:xfrm>
            <a:off x="20411343" y="960724"/>
            <a:ext cx="538200" cy="430500"/>
          </a:xfrm>
          <a:custGeom>
            <a:avLst/>
            <a:gdLst/>
            <a:ahLst/>
            <a:cxnLst/>
            <a:rect l="l" t="t" r="r" b="b"/>
            <a:pathLst>
              <a:path w="120000" h="120000" extrusionOk="0">
                <a:moveTo>
                  <a:pt x="47952" y="0"/>
                </a:moveTo>
                <a:lnTo>
                  <a:pt x="12519" y="0"/>
                </a:lnTo>
                <a:cubicBezTo>
                  <a:pt x="5669" y="0"/>
                  <a:pt x="0" y="7076"/>
                  <a:pt x="0" y="15626"/>
                </a:cubicBezTo>
                <a:lnTo>
                  <a:pt x="0" y="104078"/>
                </a:lnTo>
                <a:cubicBezTo>
                  <a:pt x="0" y="112628"/>
                  <a:pt x="5669" y="119705"/>
                  <a:pt x="12519" y="119705"/>
                </a:cubicBezTo>
                <a:lnTo>
                  <a:pt x="107244" y="119705"/>
                </a:lnTo>
                <a:cubicBezTo>
                  <a:pt x="114094" y="119705"/>
                  <a:pt x="119763" y="112628"/>
                  <a:pt x="119763" y="104078"/>
                </a:cubicBezTo>
                <a:lnTo>
                  <a:pt x="119763" y="29778"/>
                </a:lnTo>
                <a:cubicBezTo>
                  <a:pt x="119763" y="21228"/>
                  <a:pt x="114094" y="15626"/>
                  <a:pt x="107244" y="15626"/>
                </a:cubicBezTo>
                <a:lnTo>
                  <a:pt x="60472" y="15626"/>
                </a:lnTo>
                <a:lnTo>
                  <a:pt x="47952"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94" name="Google Shape;694;p75"/>
          <p:cNvSpPr/>
          <p:nvPr/>
        </p:nvSpPr>
        <p:spPr>
          <a:xfrm>
            <a:off x="3701283" y="3913792"/>
            <a:ext cx="538200" cy="426000"/>
          </a:xfrm>
          <a:custGeom>
            <a:avLst/>
            <a:gdLst/>
            <a:ahLst/>
            <a:cxnLst/>
            <a:rect l="l" t="t" r="r" b="b"/>
            <a:pathLst>
              <a:path w="120000" h="120000" extrusionOk="0">
                <a:moveTo>
                  <a:pt x="107033" y="14328"/>
                </a:moveTo>
                <a:lnTo>
                  <a:pt x="59174" y="14328"/>
                </a:lnTo>
                <a:lnTo>
                  <a:pt x="47858" y="0"/>
                </a:lnTo>
                <a:lnTo>
                  <a:pt x="12495" y="0"/>
                </a:lnTo>
                <a:cubicBezTo>
                  <a:pt x="5658" y="0"/>
                  <a:pt x="0" y="5671"/>
                  <a:pt x="0" y="14328"/>
                </a:cubicBezTo>
                <a:lnTo>
                  <a:pt x="0" y="105373"/>
                </a:lnTo>
                <a:cubicBezTo>
                  <a:pt x="0" y="114029"/>
                  <a:pt x="5658" y="119701"/>
                  <a:pt x="12495" y="119701"/>
                </a:cubicBezTo>
                <a:lnTo>
                  <a:pt x="107033" y="119701"/>
                </a:lnTo>
                <a:cubicBezTo>
                  <a:pt x="113870" y="119701"/>
                  <a:pt x="119764" y="114029"/>
                  <a:pt x="119764" y="105373"/>
                </a:cubicBezTo>
                <a:lnTo>
                  <a:pt x="119764" y="28955"/>
                </a:lnTo>
                <a:cubicBezTo>
                  <a:pt x="119764" y="21791"/>
                  <a:pt x="113870" y="14328"/>
                  <a:pt x="107033" y="14328"/>
                </a:cubicBezTo>
                <a:close/>
                <a:moveTo>
                  <a:pt x="58231" y="98208"/>
                </a:moveTo>
                <a:lnTo>
                  <a:pt x="50216" y="82388"/>
                </a:lnTo>
                <a:lnTo>
                  <a:pt x="67190" y="43283"/>
                </a:lnTo>
                <a:lnTo>
                  <a:pt x="75206" y="65074"/>
                </a:lnTo>
                <a:lnTo>
                  <a:pt x="61532" y="98208"/>
                </a:lnTo>
                <a:lnTo>
                  <a:pt x="58231" y="98208"/>
                </a:lnTo>
                <a:close/>
                <a:moveTo>
                  <a:pt x="96895" y="98208"/>
                </a:moveTo>
                <a:lnTo>
                  <a:pt x="65068" y="98208"/>
                </a:lnTo>
                <a:lnTo>
                  <a:pt x="72848" y="77910"/>
                </a:lnTo>
                <a:lnTo>
                  <a:pt x="103732" y="77910"/>
                </a:lnTo>
                <a:lnTo>
                  <a:pt x="104911" y="82388"/>
                </a:lnTo>
                <a:lnTo>
                  <a:pt x="96895" y="98208"/>
                </a:lnTo>
                <a:close/>
                <a:moveTo>
                  <a:pt x="70726" y="37611"/>
                </a:moveTo>
                <a:lnTo>
                  <a:pt x="84400" y="37611"/>
                </a:lnTo>
                <a:lnTo>
                  <a:pt x="101375" y="74925"/>
                </a:lnTo>
                <a:lnTo>
                  <a:pt x="83222" y="74925"/>
                </a:lnTo>
                <a:lnTo>
                  <a:pt x="68369" y="40298"/>
                </a:lnTo>
                <a:lnTo>
                  <a:pt x="70726" y="3761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95" name="Google Shape;695;p75"/>
          <p:cNvSpPr/>
          <p:nvPr/>
        </p:nvSpPr>
        <p:spPr>
          <a:xfrm>
            <a:off x="7828498" y="3937194"/>
            <a:ext cx="538200" cy="426000"/>
          </a:xfrm>
          <a:custGeom>
            <a:avLst/>
            <a:gdLst/>
            <a:ahLst/>
            <a:cxnLst/>
            <a:rect l="l" t="t" r="r" b="b"/>
            <a:pathLst>
              <a:path w="120000" h="120000" extrusionOk="0">
                <a:moveTo>
                  <a:pt x="108212" y="14626"/>
                </a:moveTo>
                <a:lnTo>
                  <a:pt x="60353" y="14626"/>
                </a:lnTo>
                <a:lnTo>
                  <a:pt x="47858" y="0"/>
                </a:lnTo>
                <a:lnTo>
                  <a:pt x="12495" y="0"/>
                </a:lnTo>
                <a:cubicBezTo>
                  <a:pt x="5658" y="0"/>
                  <a:pt x="0" y="5970"/>
                  <a:pt x="0" y="14626"/>
                </a:cubicBezTo>
                <a:lnTo>
                  <a:pt x="0" y="105373"/>
                </a:lnTo>
                <a:cubicBezTo>
                  <a:pt x="0" y="114029"/>
                  <a:pt x="5658" y="119701"/>
                  <a:pt x="12495" y="119701"/>
                </a:cubicBezTo>
                <a:lnTo>
                  <a:pt x="108212" y="119701"/>
                </a:lnTo>
                <a:cubicBezTo>
                  <a:pt x="114106" y="119701"/>
                  <a:pt x="119764" y="114029"/>
                  <a:pt x="119764" y="105373"/>
                </a:cubicBezTo>
                <a:lnTo>
                  <a:pt x="119764" y="30447"/>
                </a:lnTo>
                <a:cubicBezTo>
                  <a:pt x="119764" y="21791"/>
                  <a:pt x="114106" y="14626"/>
                  <a:pt x="108212" y="14626"/>
                </a:cubicBezTo>
                <a:close/>
                <a:moveTo>
                  <a:pt x="77563" y="37611"/>
                </a:moveTo>
                <a:cubicBezTo>
                  <a:pt x="84400" y="37611"/>
                  <a:pt x="90058" y="44179"/>
                  <a:pt x="90058" y="51940"/>
                </a:cubicBezTo>
                <a:cubicBezTo>
                  <a:pt x="90058" y="60000"/>
                  <a:pt x="83929" y="67761"/>
                  <a:pt x="77563" y="67761"/>
                </a:cubicBezTo>
                <a:cubicBezTo>
                  <a:pt x="71198" y="67761"/>
                  <a:pt x="66247" y="60000"/>
                  <a:pt x="66247" y="51940"/>
                </a:cubicBezTo>
                <a:cubicBezTo>
                  <a:pt x="66247" y="44179"/>
                  <a:pt x="71905" y="37611"/>
                  <a:pt x="77563" y="37611"/>
                </a:cubicBezTo>
                <a:close/>
                <a:moveTo>
                  <a:pt x="101375" y="98208"/>
                </a:moveTo>
                <a:lnTo>
                  <a:pt x="54695" y="98208"/>
                </a:lnTo>
                <a:lnTo>
                  <a:pt x="54695" y="91044"/>
                </a:lnTo>
                <a:cubicBezTo>
                  <a:pt x="54695" y="80895"/>
                  <a:pt x="70255" y="75223"/>
                  <a:pt x="77563" y="75223"/>
                </a:cubicBezTo>
                <a:cubicBezTo>
                  <a:pt x="84872" y="75223"/>
                  <a:pt x="101375" y="80895"/>
                  <a:pt x="101375" y="91044"/>
                </a:cubicBezTo>
                <a:lnTo>
                  <a:pt x="101375" y="9820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96" name="Google Shape;696;p75"/>
          <p:cNvSpPr/>
          <p:nvPr/>
        </p:nvSpPr>
        <p:spPr>
          <a:xfrm>
            <a:off x="11857441" y="3965272"/>
            <a:ext cx="430500" cy="430500"/>
          </a:xfrm>
          <a:custGeom>
            <a:avLst/>
            <a:gdLst/>
            <a:ahLst/>
            <a:cxnLst/>
            <a:rect l="l" t="t" r="r" b="b"/>
            <a:pathLst>
              <a:path w="120000" h="120000" extrusionOk="0">
                <a:moveTo>
                  <a:pt x="59852" y="30073"/>
                </a:moveTo>
                <a:lnTo>
                  <a:pt x="59852" y="0"/>
                </a:lnTo>
                <a:lnTo>
                  <a:pt x="119705" y="59852"/>
                </a:lnTo>
                <a:lnTo>
                  <a:pt x="59852" y="119705"/>
                </a:lnTo>
                <a:lnTo>
                  <a:pt x="59852" y="89926"/>
                </a:lnTo>
                <a:lnTo>
                  <a:pt x="0" y="89926"/>
                </a:lnTo>
                <a:lnTo>
                  <a:pt x="0" y="30073"/>
                </a:lnTo>
                <a:lnTo>
                  <a:pt x="59852" y="30073"/>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97" name="Google Shape;697;p75"/>
          <p:cNvSpPr/>
          <p:nvPr/>
        </p:nvSpPr>
        <p:spPr>
          <a:xfrm>
            <a:off x="16125033" y="4016752"/>
            <a:ext cx="374400" cy="379200"/>
          </a:xfrm>
          <a:custGeom>
            <a:avLst/>
            <a:gdLst/>
            <a:ahLst/>
            <a:cxnLst/>
            <a:rect l="l" t="t" r="r" b="b"/>
            <a:pathLst>
              <a:path w="120000" h="120000" extrusionOk="0">
                <a:moveTo>
                  <a:pt x="16317" y="77765"/>
                </a:moveTo>
                <a:lnTo>
                  <a:pt x="0" y="77765"/>
                </a:lnTo>
                <a:lnTo>
                  <a:pt x="0" y="119664"/>
                </a:lnTo>
                <a:lnTo>
                  <a:pt x="42492" y="119664"/>
                </a:lnTo>
                <a:lnTo>
                  <a:pt x="42492" y="101899"/>
                </a:lnTo>
                <a:lnTo>
                  <a:pt x="16317" y="101899"/>
                </a:lnTo>
                <a:lnTo>
                  <a:pt x="16317" y="77765"/>
                </a:lnTo>
                <a:close/>
                <a:moveTo>
                  <a:pt x="0" y="43575"/>
                </a:moveTo>
                <a:lnTo>
                  <a:pt x="16317" y="43575"/>
                </a:lnTo>
                <a:lnTo>
                  <a:pt x="16317" y="17765"/>
                </a:lnTo>
                <a:lnTo>
                  <a:pt x="42492" y="17765"/>
                </a:lnTo>
                <a:lnTo>
                  <a:pt x="42492" y="0"/>
                </a:lnTo>
                <a:lnTo>
                  <a:pt x="0" y="0"/>
                </a:lnTo>
                <a:lnTo>
                  <a:pt x="0" y="43575"/>
                </a:lnTo>
                <a:close/>
                <a:moveTo>
                  <a:pt x="101643" y="101899"/>
                </a:moveTo>
                <a:lnTo>
                  <a:pt x="77167" y="101899"/>
                </a:lnTo>
                <a:lnTo>
                  <a:pt x="77167" y="119664"/>
                </a:lnTo>
                <a:lnTo>
                  <a:pt x="119660" y="119664"/>
                </a:lnTo>
                <a:lnTo>
                  <a:pt x="119660" y="77765"/>
                </a:lnTo>
                <a:lnTo>
                  <a:pt x="101643" y="77765"/>
                </a:lnTo>
                <a:lnTo>
                  <a:pt x="101643" y="101899"/>
                </a:lnTo>
                <a:close/>
                <a:moveTo>
                  <a:pt x="77167" y="0"/>
                </a:moveTo>
                <a:lnTo>
                  <a:pt x="77167" y="17765"/>
                </a:lnTo>
                <a:lnTo>
                  <a:pt x="101643" y="17765"/>
                </a:lnTo>
                <a:lnTo>
                  <a:pt x="101643" y="43575"/>
                </a:lnTo>
                <a:lnTo>
                  <a:pt x="119660" y="43575"/>
                </a:lnTo>
                <a:lnTo>
                  <a:pt x="119660" y="0"/>
                </a:lnTo>
                <a:lnTo>
                  <a:pt x="77167"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98" name="Google Shape;698;p75"/>
          <p:cNvSpPr/>
          <p:nvPr/>
        </p:nvSpPr>
        <p:spPr>
          <a:xfrm>
            <a:off x="20495574" y="4096313"/>
            <a:ext cx="374400" cy="374400"/>
          </a:xfrm>
          <a:custGeom>
            <a:avLst/>
            <a:gdLst/>
            <a:ahLst/>
            <a:cxnLst/>
            <a:rect l="l" t="t" r="r" b="b"/>
            <a:pathLst>
              <a:path w="120000" h="120000" extrusionOk="0">
                <a:moveTo>
                  <a:pt x="0" y="94915"/>
                </a:moveTo>
                <a:lnTo>
                  <a:pt x="26101" y="94915"/>
                </a:lnTo>
                <a:lnTo>
                  <a:pt x="26101" y="119661"/>
                </a:lnTo>
                <a:lnTo>
                  <a:pt x="42711" y="119661"/>
                </a:lnTo>
                <a:lnTo>
                  <a:pt x="42711" y="76949"/>
                </a:lnTo>
                <a:lnTo>
                  <a:pt x="0" y="76949"/>
                </a:lnTo>
                <a:lnTo>
                  <a:pt x="0" y="94915"/>
                </a:lnTo>
                <a:close/>
                <a:moveTo>
                  <a:pt x="26101" y="26101"/>
                </a:moveTo>
                <a:lnTo>
                  <a:pt x="0" y="26101"/>
                </a:lnTo>
                <a:lnTo>
                  <a:pt x="0" y="42711"/>
                </a:lnTo>
                <a:lnTo>
                  <a:pt x="42711" y="42711"/>
                </a:lnTo>
                <a:lnTo>
                  <a:pt x="42711" y="0"/>
                </a:lnTo>
                <a:lnTo>
                  <a:pt x="26101" y="0"/>
                </a:lnTo>
                <a:lnTo>
                  <a:pt x="26101" y="26101"/>
                </a:lnTo>
                <a:close/>
                <a:moveTo>
                  <a:pt x="76949" y="119661"/>
                </a:moveTo>
                <a:lnTo>
                  <a:pt x="93220" y="119661"/>
                </a:lnTo>
                <a:lnTo>
                  <a:pt x="93220" y="94915"/>
                </a:lnTo>
                <a:lnTo>
                  <a:pt x="119661" y="94915"/>
                </a:lnTo>
                <a:lnTo>
                  <a:pt x="119661" y="76949"/>
                </a:lnTo>
                <a:lnTo>
                  <a:pt x="76949" y="76949"/>
                </a:lnTo>
                <a:lnTo>
                  <a:pt x="76949" y="119661"/>
                </a:lnTo>
                <a:close/>
                <a:moveTo>
                  <a:pt x="93220" y="26101"/>
                </a:moveTo>
                <a:lnTo>
                  <a:pt x="93220" y="0"/>
                </a:lnTo>
                <a:lnTo>
                  <a:pt x="76949" y="0"/>
                </a:lnTo>
                <a:lnTo>
                  <a:pt x="76949" y="42711"/>
                </a:lnTo>
                <a:lnTo>
                  <a:pt x="119661" y="42711"/>
                </a:lnTo>
                <a:lnTo>
                  <a:pt x="119661" y="26101"/>
                </a:lnTo>
                <a:lnTo>
                  <a:pt x="93220" y="2610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699" name="Google Shape;699;p75"/>
          <p:cNvSpPr/>
          <p:nvPr/>
        </p:nvSpPr>
        <p:spPr>
          <a:xfrm>
            <a:off x="3487933" y="6660002"/>
            <a:ext cx="491400" cy="491400"/>
          </a:xfrm>
          <a:custGeom>
            <a:avLst/>
            <a:gdLst/>
            <a:ahLst/>
            <a:cxnLst/>
            <a:rect l="l" t="t" r="r" b="b"/>
            <a:pathLst>
              <a:path w="120000" h="120000" extrusionOk="0">
                <a:moveTo>
                  <a:pt x="12387" y="25290"/>
                </a:moveTo>
                <a:cubicBezTo>
                  <a:pt x="16258" y="21419"/>
                  <a:pt x="21419" y="16516"/>
                  <a:pt x="23741" y="17806"/>
                </a:cubicBezTo>
                <a:cubicBezTo>
                  <a:pt x="26322" y="18838"/>
                  <a:pt x="23741" y="24000"/>
                  <a:pt x="21419" y="27870"/>
                </a:cubicBezTo>
                <a:cubicBezTo>
                  <a:pt x="18838" y="30193"/>
                  <a:pt x="2322" y="52903"/>
                  <a:pt x="2322" y="69419"/>
                </a:cubicBezTo>
                <a:cubicBezTo>
                  <a:pt x="2322" y="78193"/>
                  <a:pt x="4903" y="84387"/>
                  <a:pt x="11096" y="89548"/>
                </a:cubicBezTo>
                <a:cubicBezTo>
                  <a:pt x="16258" y="93419"/>
                  <a:pt x="22451" y="93419"/>
                  <a:pt x="27612" y="92129"/>
                </a:cubicBezTo>
                <a:cubicBezTo>
                  <a:pt x="35096" y="90838"/>
                  <a:pt x="40258" y="83354"/>
                  <a:pt x="47741" y="74322"/>
                </a:cubicBezTo>
                <a:cubicBezTo>
                  <a:pt x="56516" y="64258"/>
                  <a:pt x="66580" y="51612"/>
                  <a:pt x="75612" y="51612"/>
                </a:cubicBezTo>
                <a:cubicBezTo>
                  <a:pt x="85677" y="51612"/>
                  <a:pt x="85677" y="58064"/>
                  <a:pt x="86967" y="62967"/>
                </a:cubicBezTo>
                <a:cubicBezTo>
                  <a:pt x="61677" y="66838"/>
                  <a:pt x="51612" y="89032"/>
                  <a:pt x="51612" y="99612"/>
                </a:cubicBezTo>
                <a:cubicBezTo>
                  <a:pt x="51612" y="110451"/>
                  <a:pt x="60387" y="119741"/>
                  <a:pt x="73032" y="119741"/>
                </a:cubicBezTo>
                <a:cubicBezTo>
                  <a:pt x="83096" y="119741"/>
                  <a:pt x="100645" y="110967"/>
                  <a:pt x="103225" y="79483"/>
                </a:cubicBezTo>
                <a:lnTo>
                  <a:pt x="119741" y="79483"/>
                </a:lnTo>
                <a:lnTo>
                  <a:pt x="119741" y="62967"/>
                </a:lnTo>
                <a:lnTo>
                  <a:pt x="103225" y="62967"/>
                </a:lnTo>
                <a:cubicBezTo>
                  <a:pt x="101935" y="51612"/>
                  <a:pt x="97032" y="35354"/>
                  <a:pt x="76903" y="35354"/>
                </a:cubicBezTo>
                <a:cubicBezTo>
                  <a:pt x="62967" y="35354"/>
                  <a:pt x="49032" y="48000"/>
                  <a:pt x="45161" y="52903"/>
                </a:cubicBezTo>
                <a:cubicBezTo>
                  <a:pt x="41548" y="58064"/>
                  <a:pt x="31483" y="70709"/>
                  <a:pt x="30193" y="72000"/>
                </a:cubicBezTo>
                <a:cubicBezTo>
                  <a:pt x="27612" y="73032"/>
                  <a:pt x="25032" y="76903"/>
                  <a:pt x="22451" y="76903"/>
                </a:cubicBezTo>
                <a:cubicBezTo>
                  <a:pt x="20129" y="76903"/>
                  <a:pt x="17548" y="72000"/>
                  <a:pt x="20129" y="64258"/>
                </a:cubicBezTo>
                <a:cubicBezTo>
                  <a:pt x="22451" y="56774"/>
                  <a:pt x="28903" y="45419"/>
                  <a:pt x="32774" y="41548"/>
                </a:cubicBezTo>
                <a:cubicBezTo>
                  <a:pt x="37677" y="32774"/>
                  <a:pt x="40258" y="27870"/>
                  <a:pt x="40258" y="18838"/>
                </a:cubicBezTo>
                <a:cubicBezTo>
                  <a:pt x="40258" y="5161"/>
                  <a:pt x="30193" y="0"/>
                  <a:pt x="23741" y="0"/>
                </a:cubicBezTo>
                <a:cubicBezTo>
                  <a:pt x="14967" y="0"/>
                  <a:pt x="8774" y="6967"/>
                  <a:pt x="6193" y="8774"/>
                </a:cubicBezTo>
                <a:cubicBezTo>
                  <a:pt x="3612" y="10838"/>
                  <a:pt x="2322" y="12645"/>
                  <a:pt x="0" y="15225"/>
                </a:cubicBezTo>
                <a:lnTo>
                  <a:pt x="12387" y="25290"/>
                </a:lnTo>
                <a:close/>
                <a:moveTo>
                  <a:pt x="73032" y="103483"/>
                </a:moveTo>
                <a:cubicBezTo>
                  <a:pt x="71741" y="103483"/>
                  <a:pt x="69161" y="100903"/>
                  <a:pt x="69161" y="98322"/>
                </a:cubicBezTo>
                <a:cubicBezTo>
                  <a:pt x="69161" y="94709"/>
                  <a:pt x="73032" y="84387"/>
                  <a:pt x="88000" y="79483"/>
                </a:cubicBezTo>
                <a:cubicBezTo>
                  <a:pt x="85677" y="97032"/>
                  <a:pt x="77935" y="103483"/>
                  <a:pt x="73032" y="103483"/>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00" name="Google Shape;700;p75"/>
          <p:cNvSpPr/>
          <p:nvPr/>
        </p:nvSpPr>
        <p:spPr>
          <a:xfrm>
            <a:off x="7722770" y="6280926"/>
            <a:ext cx="397800" cy="641100"/>
          </a:xfrm>
          <a:custGeom>
            <a:avLst/>
            <a:gdLst/>
            <a:ahLst/>
            <a:cxnLst/>
            <a:rect l="l" t="t" r="r" b="b"/>
            <a:pathLst>
              <a:path w="120000" h="120000" extrusionOk="0">
                <a:moveTo>
                  <a:pt x="98037" y="67524"/>
                </a:moveTo>
                <a:lnTo>
                  <a:pt x="90397" y="63762"/>
                </a:lnTo>
                <a:cubicBezTo>
                  <a:pt x="87214" y="61782"/>
                  <a:pt x="84031" y="59405"/>
                  <a:pt x="84031" y="56039"/>
                </a:cubicBezTo>
                <a:cubicBezTo>
                  <a:pt x="84031" y="52673"/>
                  <a:pt x="87214" y="50297"/>
                  <a:pt x="91989" y="48316"/>
                </a:cubicBezTo>
                <a:cubicBezTo>
                  <a:pt x="102811" y="43366"/>
                  <a:pt x="112042" y="37623"/>
                  <a:pt x="112042" y="26930"/>
                </a:cubicBezTo>
                <a:cubicBezTo>
                  <a:pt x="112042" y="16435"/>
                  <a:pt x="102811" y="9504"/>
                  <a:pt x="96445" y="6732"/>
                </a:cubicBezTo>
                <a:lnTo>
                  <a:pt x="110450" y="6732"/>
                </a:lnTo>
                <a:lnTo>
                  <a:pt x="119681" y="0"/>
                </a:lnTo>
                <a:lnTo>
                  <a:pt x="70026" y="0"/>
                </a:lnTo>
                <a:cubicBezTo>
                  <a:pt x="34376" y="0"/>
                  <a:pt x="15596" y="14455"/>
                  <a:pt x="15596" y="28910"/>
                </a:cubicBezTo>
                <a:cubicBezTo>
                  <a:pt x="15596" y="40594"/>
                  <a:pt x="31193" y="53069"/>
                  <a:pt x="56021" y="53069"/>
                </a:cubicBezTo>
                <a:lnTo>
                  <a:pt x="62387" y="53069"/>
                </a:lnTo>
                <a:cubicBezTo>
                  <a:pt x="62387" y="55049"/>
                  <a:pt x="59204" y="57029"/>
                  <a:pt x="59204" y="59801"/>
                </a:cubicBezTo>
                <a:cubicBezTo>
                  <a:pt x="59204" y="64752"/>
                  <a:pt x="62387" y="66732"/>
                  <a:pt x="66843" y="70495"/>
                </a:cubicBezTo>
                <a:cubicBezTo>
                  <a:pt x="56021" y="70495"/>
                  <a:pt x="34376" y="72475"/>
                  <a:pt x="18779" y="78217"/>
                </a:cubicBezTo>
                <a:cubicBezTo>
                  <a:pt x="4774" y="84158"/>
                  <a:pt x="0" y="91881"/>
                  <a:pt x="0" y="96633"/>
                </a:cubicBezTo>
                <a:cubicBezTo>
                  <a:pt x="0" y="108316"/>
                  <a:pt x="17188" y="119801"/>
                  <a:pt x="54429" y="119801"/>
                </a:cubicBezTo>
                <a:cubicBezTo>
                  <a:pt x="98037" y="119801"/>
                  <a:pt x="119681" y="104356"/>
                  <a:pt x="119681" y="89900"/>
                </a:cubicBezTo>
                <a:cubicBezTo>
                  <a:pt x="119681" y="79207"/>
                  <a:pt x="110450" y="73465"/>
                  <a:pt x="98037" y="67524"/>
                </a:cubicBezTo>
                <a:close/>
                <a:moveTo>
                  <a:pt x="37559" y="21188"/>
                </a:moveTo>
                <a:cubicBezTo>
                  <a:pt x="37559" y="10495"/>
                  <a:pt x="48381" y="5742"/>
                  <a:pt x="59204" y="5742"/>
                </a:cubicBezTo>
                <a:cubicBezTo>
                  <a:pt x="79257" y="5742"/>
                  <a:pt x="91989" y="23168"/>
                  <a:pt x="91989" y="32871"/>
                </a:cubicBezTo>
                <a:cubicBezTo>
                  <a:pt x="91989" y="46336"/>
                  <a:pt x="74801" y="49306"/>
                  <a:pt x="68435" y="49306"/>
                </a:cubicBezTo>
                <a:cubicBezTo>
                  <a:pt x="48381" y="49306"/>
                  <a:pt x="37559" y="32871"/>
                  <a:pt x="37559" y="21188"/>
                </a:cubicBezTo>
                <a:close/>
                <a:moveTo>
                  <a:pt x="66843" y="112079"/>
                </a:moveTo>
                <a:cubicBezTo>
                  <a:pt x="38832" y="112079"/>
                  <a:pt x="21962" y="105346"/>
                  <a:pt x="21962" y="93663"/>
                </a:cubicBezTo>
                <a:cubicBezTo>
                  <a:pt x="21962" y="83168"/>
                  <a:pt x="38832" y="79207"/>
                  <a:pt x="43607" y="77227"/>
                </a:cubicBezTo>
                <a:cubicBezTo>
                  <a:pt x="54429" y="75445"/>
                  <a:pt x="68435" y="75445"/>
                  <a:pt x="70026" y="75445"/>
                </a:cubicBezTo>
                <a:lnTo>
                  <a:pt x="76392" y="75445"/>
                </a:lnTo>
                <a:cubicBezTo>
                  <a:pt x="94854" y="84158"/>
                  <a:pt x="104403" y="86930"/>
                  <a:pt x="104403" y="95643"/>
                </a:cubicBezTo>
                <a:cubicBezTo>
                  <a:pt x="104403" y="105346"/>
                  <a:pt x="88806" y="112079"/>
                  <a:pt x="66843" y="11207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01" name="Google Shape;701;p75"/>
          <p:cNvSpPr/>
          <p:nvPr/>
        </p:nvSpPr>
        <p:spPr>
          <a:xfrm>
            <a:off x="11630050" y="6332407"/>
            <a:ext cx="622500" cy="645900"/>
          </a:xfrm>
          <a:custGeom>
            <a:avLst/>
            <a:gdLst/>
            <a:ahLst/>
            <a:cxnLst/>
            <a:rect l="l" t="t" r="r" b="b"/>
            <a:pathLst>
              <a:path w="120000" h="120000" extrusionOk="0">
                <a:moveTo>
                  <a:pt x="103850" y="51202"/>
                </a:moveTo>
                <a:lnTo>
                  <a:pt x="103850" y="35782"/>
                </a:lnTo>
                <a:lnTo>
                  <a:pt x="92810" y="35782"/>
                </a:lnTo>
                <a:lnTo>
                  <a:pt x="92810" y="51202"/>
                </a:lnTo>
                <a:lnTo>
                  <a:pt x="77887" y="51202"/>
                </a:lnTo>
                <a:lnTo>
                  <a:pt x="77887" y="60889"/>
                </a:lnTo>
                <a:lnTo>
                  <a:pt x="92810" y="60889"/>
                </a:lnTo>
                <a:lnTo>
                  <a:pt x="92810" y="76309"/>
                </a:lnTo>
                <a:lnTo>
                  <a:pt x="103850" y="76309"/>
                </a:lnTo>
                <a:lnTo>
                  <a:pt x="103850" y="60889"/>
                </a:lnTo>
                <a:lnTo>
                  <a:pt x="119795" y="60889"/>
                </a:lnTo>
                <a:lnTo>
                  <a:pt x="119795" y="51202"/>
                </a:lnTo>
                <a:lnTo>
                  <a:pt x="103850" y="51202"/>
                </a:lnTo>
                <a:close/>
                <a:moveTo>
                  <a:pt x="63781" y="67611"/>
                </a:moveTo>
                <a:lnTo>
                  <a:pt x="57853" y="63855"/>
                </a:lnTo>
                <a:cubicBezTo>
                  <a:pt x="55809" y="62866"/>
                  <a:pt x="53764" y="60889"/>
                  <a:pt x="53764" y="57133"/>
                </a:cubicBezTo>
                <a:cubicBezTo>
                  <a:pt x="53764" y="53179"/>
                  <a:pt x="55809" y="50214"/>
                  <a:pt x="58875" y="49423"/>
                </a:cubicBezTo>
                <a:cubicBezTo>
                  <a:pt x="65826" y="43492"/>
                  <a:pt x="71754" y="38747"/>
                  <a:pt x="71754" y="27084"/>
                </a:cubicBezTo>
                <a:cubicBezTo>
                  <a:pt x="71754" y="16408"/>
                  <a:pt x="65826" y="10675"/>
                  <a:pt x="61942" y="7710"/>
                </a:cubicBezTo>
                <a:lnTo>
                  <a:pt x="70732" y="7710"/>
                </a:lnTo>
                <a:lnTo>
                  <a:pt x="76865" y="0"/>
                </a:lnTo>
                <a:lnTo>
                  <a:pt x="44770" y="0"/>
                </a:lnTo>
                <a:cubicBezTo>
                  <a:pt x="21873" y="0"/>
                  <a:pt x="10017" y="14629"/>
                  <a:pt x="10017" y="30049"/>
                </a:cubicBezTo>
                <a:cubicBezTo>
                  <a:pt x="10017" y="41515"/>
                  <a:pt x="19829" y="54168"/>
                  <a:pt x="35979" y="54168"/>
                </a:cubicBezTo>
                <a:lnTo>
                  <a:pt x="40885" y="54168"/>
                </a:lnTo>
                <a:cubicBezTo>
                  <a:pt x="39863" y="55156"/>
                  <a:pt x="37819" y="57924"/>
                  <a:pt x="37819" y="60889"/>
                </a:cubicBezTo>
                <a:cubicBezTo>
                  <a:pt x="37819" y="65831"/>
                  <a:pt x="40885" y="67611"/>
                  <a:pt x="42930" y="70576"/>
                </a:cubicBezTo>
                <a:cubicBezTo>
                  <a:pt x="35979" y="71565"/>
                  <a:pt x="21873" y="72553"/>
                  <a:pt x="11856" y="78286"/>
                </a:cubicBezTo>
                <a:cubicBezTo>
                  <a:pt x="2862" y="84019"/>
                  <a:pt x="0" y="91729"/>
                  <a:pt x="0" y="97660"/>
                </a:cubicBezTo>
                <a:cubicBezTo>
                  <a:pt x="0" y="109126"/>
                  <a:pt x="10834" y="119802"/>
                  <a:pt x="34957" y="119802"/>
                </a:cubicBezTo>
                <a:cubicBezTo>
                  <a:pt x="62759" y="119802"/>
                  <a:pt x="76865" y="105370"/>
                  <a:pt x="76865" y="89950"/>
                </a:cubicBezTo>
                <a:cubicBezTo>
                  <a:pt x="76865" y="79275"/>
                  <a:pt x="70732" y="74530"/>
                  <a:pt x="63781" y="67611"/>
                </a:cubicBezTo>
                <a:close/>
                <a:moveTo>
                  <a:pt x="23918" y="22339"/>
                </a:moveTo>
                <a:cubicBezTo>
                  <a:pt x="23918" y="10675"/>
                  <a:pt x="30868" y="5930"/>
                  <a:pt x="37819" y="5930"/>
                </a:cubicBezTo>
                <a:cubicBezTo>
                  <a:pt x="51925" y="5930"/>
                  <a:pt x="58875" y="23327"/>
                  <a:pt x="58875" y="33805"/>
                </a:cubicBezTo>
                <a:cubicBezTo>
                  <a:pt x="58875" y="46457"/>
                  <a:pt x="47836" y="49423"/>
                  <a:pt x="43952" y="49423"/>
                </a:cubicBezTo>
                <a:cubicBezTo>
                  <a:pt x="30868" y="49423"/>
                  <a:pt x="23918" y="33805"/>
                  <a:pt x="23918" y="22339"/>
                </a:cubicBezTo>
                <a:close/>
                <a:moveTo>
                  <a:pt x="42930" y="113080"/>
                </a:moveTo>
                <a:cubicBezTo>
                  <a:pt x="24940" y="113080"/>
                  <a:pt x="13901" y="105370"/>
                  <a:pt x="13901" y="94695"/>
                </a:cubicBezTo>
                <a:cubicBezTo>
                  <a:pt x="13901" y="83228"/>
                  <a:pt x="24940" y="79275"/>
                  <a:pt x="27802" y="78286"/>
                </a:cubicBezTo>
                <a:cubicBezTo>
                  <a:pt x="34957" y="76309"/>
                  <a:pt x="43952" y="75321"/>
                  <a:pt x="44770" y="75321"/>
                </a:cubicBezTo>
                <a:lnTo>
                  <a:pt x="48858" y="75321"/>
                </a:lnTo>
                <a:cubicBezTo>
                  <a:pt x="60919" y="84019"/>
                  <a:pt x="66848" y="87973"/>
                  <a:pt x="66848" y="95683"/>
                </a:cubicBezTo>
                <a:cubicBezTo>
                  <a:pt x="66848" y="105370"/>
                  <a:pt x="56831" y="113080"/>
                  <a:pt x="42930" y="11308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02" name="Google Shape;702;p75"/>
          <p:cNvSpPr/>
          <p:nvPr/>
        </p:nvSpPr>
        <p:spPr>
          <a:xfrm>
            <a:off x="15935074" y="6468126"/>
            <a:ext cx="538200" cy="547500"/>
          </a:xfrm>
          <a:custGeom>
            <a:avLst/>
            <a:gdLst/>
            <a:ahLst/>
            <a:cxnLst/>
            <a:rect l="l" t="t" r="r" b="b"/>
            <a:pathLst>
              <a:path w="120000" h="120000" extrusionOk="0">
                <a:moveTo>
                  <a:pt x="59882" y="0"/>
                </a:moveTo>
                <a:cubicBezTo>
                  <a:pt x="26404" y="0"/>
                  <a:pt x="0" y="27548"/>
                  <a:pt x="0" y="60466"/>
                </a:cubicBezTo>
                <a:cubicBezTo>
                  <a:pt x="0" y="93618"/>
                  <a:pt x="26404" y="119766"/>
                  <a:pt x="59882" y="119766"/>
                </a:cubicBezTo>
                <a:cubicBezTo>
                  <a:pt x="93359" y="119766"/>
                  <a:pt x="119764" y="93618"/>
                  <a:pt x="119764" y="60466"/>
                </a:cubicBezTo>
                <a:cubicBezTo>
                  <a:pt x="119764" y="27548"/>
                  <a:pt x="93359" y="0"/>
                  <a:pt x="59882" y="0"/>
                </a:cubicBezTo>
                <a:close/>
                <a:moveTo>
                  <a:pt x="65540" y="101556"/>
                </a:moveTo>
                <a:lnTo>
                  <a:pt x="54223" y="101556"/>
                </a:lnTo>
                <a:lnTo>
                  <a:pt x="54223" y="90116"/>
                </a:lnTo>
                <a:lnTo>
                  <a:pt x="65540" y="90116"/>
                </a:lnTo>
                <a:lnTo>
                  <a:pt x="65540" y="101556"/>
                </a:lnTo>
                <a:close/>
                <a:moveTo>
                  <a:pt x="78271" y="56031"/>
                </a:moveTo>
                <a:lnTo>
                  <a:pt x="73791" y="61634"/>
                </a:lnTo>
                <a:cubicBezTo>
                  <a:pt x="67897" y="65136"/>
                  <a:pt x="65540" y="69571"/>
                  <a:pt x="65540" y="77743"/>
                </a:cubicBezTo>
                <a:lnTo>
                  <a:pt x="54223" y="77743"/>
                </a:lnTo>
                <a:lnTo>
                  <a:pt x="54223" y="75408"/>
                </a:lnTo>
                <a:cubicBezTo>
                  <a:pt x="54223" y="68638"/>
                  <a:pt x="56345" y="62801"/>
                  <a:pt x="61060" y="58365"/>
                </a:cubicBezTo>
                <a:lnTo>
                  <a:pt x="67897" y="50194"/>
                </a:lnTo>
                <a:cubicBezTo>
                  <a:pt x="71434" y="49027"/>
                  <a:pt x="72612" y="45758"/>
                  <a:pt x="72612" y="42256"/>
                </a:cubicBezTo>
                <a:cubicBezTo>
                  <a:pt x="72612" y="35486"/>
                  <a:pt x="66719" y="30817"/>
                  <a:pt x="59882" y="30817"/>
                </a:cubicBezTo>
                <a:cubicBezTo>
                  <a:pt x="53045" y="30817"/>
                  <a:pt x="48330" y="35486"/>
                  <a:pt x="48330" y="42256"/>
                </a:cubicBezTo>
                <a:lnTo>
                  <a:pt x="35599" y="42256"/>
                </a:lnTo>
                <a:cubicBezTo>
                  <a:pt x="35599" y="29649"/>
                  <a:pt x="46679" y="18443"/>
                  <a:pt x="59882" y="18443"/>
                </a:cubicBezTo>
                <a:cubicBezTo>
                  <a:pt x="73084" y="18443"/>
                  <a:pt x="84165" y="29649"/>
                  <a:pt x="84165" y="42256"/>
                </a:cubicBezTo>
                <a:cubicBezTo>
                  <a:pt x="84165" y="48093"/>
                  <a:pt x="81807" y="52529"/>
                  <a:pt x="78271" y="56031"/>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03" name="Google Shape;703;p75"/>
          <p:cNvSpPr/>
          <p:nvPr/>
        </p:nvSpPr>
        <p:spPr>
          <a:xfrm>
            <a:off x="20352408" y="6440046"/>
            <a:ext cx="547500" cy="519600"/>
          </a:xfrm>
          <a:custGeom>
            <a:avLst/>
            <a:gdLst/>
            <a:ahLst/>
            <a:cxnLst/>
            <a:rect l="l" t="t" r="r" b="b"/>
            <a:pathLst>
              <a:path w="120000" h="120000" extrusionOk="0">
                <a:moveTo>
                  <a:pt x="62801" y="0"/>
                </a:moveTo>
                <a:cubicBezTo>
                  <a:pt x="42256" y="0"/>
                  <a:pt x="23813" y="12024"/>
                  <a:pt x="13774" y="29938"/>
                </a:cubicBezTo>
                <a:lnTo>
                  <a:pt x="0" y="15460"/>
                </a:lnTo>
                <a:lnTo>
                  <a:pt x="0" y="56441"/>
                </a:lnTo>
                <a:lnTo>
                  <a:pt x="38754" y="56441"/>
                </a:lnTo>
                <a:lnTo>
                  <a:pt x="22879" y="39509"/>
                </a:lnTo>
                <a:cubicBezTo>
                  <a:pt x="29649" y="24049"/>
                  <a:pt x="45525" y="13251"/>
                  <a:pt x="62801" y="13251"/>
                </a:cubicBezTo>
                <a:cubicBezTo>
                  <a:pt x="87782" y="13251"/>
                  <a:pt x="107159" y="34110"/>
                  <a:pt x="107159" y="59877"/>
                </a:cubicBezTo>
                <a:cubicBezTo>
                  <a:pt x="107159" y="85644"/>
                  <a:pt x="87782" y="106748"/>
                  <a:pt x="62801" y="106748"/>
                </a:cubicBezTo>
                <a:cubicBezTo>
                  <a:pt x="43424" y="106748"/>
                  <a:pt x="27315" y="93496"/>
                  <a:pt x="20544" y="75582"/>
                </a:cubicBezTo>
                <a:lnTo>
                  <a:pt x="7937" y="75582"/>
                </a:lnTo>
                <a:cubicBezTo>
                  <a:pt x="14708" y="100613"/>
                  <a:pt x="36420" y="119754"/>
                  <a:pt x="62801" y="119754"/>
                </a:cubicBezTo>
                <a:cubicBezTo>
                  <a:pt x="94552" y="119754"/>
                  <a:pt x="119766" y="92269"/>
                  <a:pt x="119766" y="59877"/>
                </a:cubicBezTo>
                <a:cubicBezTo>
                  <a:pt x="119766" y="27484"/>
                  <a:pt x="93385" y="0"/>
                  <a:pt x="62801" y="0"/>
                </a:cubicBezTo>
                <a:close/>
                <a:moveTo>
                  <a:pt x="53463" y="31165"/>
                </a:moveTo>
                <a:lnTo>
                  <a:pt x="53463" y="63558"/>
                </a:lnTo>
                <a:lnTo>
                  <a:pt x="82178" y="81472"/>
                </a:lnTo>
                <a:lnTo>
                  <a:pt x="86614" y="73128"/>
                </a:lnTo>
                <a:lnTo>
                  <a:pt x="62801" y="57423"/>
                </a:lnTo>
                <a:lnTo>
                  <a:pt x="62801" y="31165"/>
                </a:lnTo>
                <a:lnTo>
                  <a:pt x="53463" y="3116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04" name="Google Shape;704;p75"/>
          <p:cNvSpPr/>
          <p:nvPr/>
        </p:nvSpPr>
        <p:spPr>
          <a:xfrm>
            <a:off x="3500265" y="9054656"/>
            <a:ext cx="547500" cy="463200"/>
          </a:xfrm>
          <a:custGeom>
            <a:avLst/>
            <a:gdLst/>
            <a:ahLst/>
            <a:cxnLst/>
            <a:rect l="l" t="t" r="r" b="b"/>
            <a:pathLst>
              <a:path w="120000" h="120000" extrusionOk="0">
                <a:moveTo>
                  <a:pt x="47859" y="119724"/>
                </a:moveTo>
                <a:lnTo>
                  <a:pt x="47859" y="76788"/>
                </a:lnTo>
                <a:lnTo>
                  <a:pt x="71906" y="76788"/>
                </a:lnTo>
                <a:lnTo>
                  <a:pt x="71906" y="119724"/>
                </a:lnTo>
                <a:lnTo>
                  <a:pt x="101556" y="119724"/>
                </a:lnTo>
                <a:lnTo>
                  <a:pt x="101556" y="63302"/>
                </a:lnTo>
                <a:lnTo>
                  <a:pt x="119766" y="63302"/>
                </a:lnTo>
                <a:lnTo>
                  <a:pt x="59299" y="0"/>
                </a:lnTo>
                <a:lnTo>
                  <a:pt x="0" y="63302"/>
                </a:lnTo>
                <a:lnTo>
                  <a:pt x="18210" y="63302"/>
                </a:lnTo>
                <a:lnTo>
                  <a:pt x="18210" y="119724"/>
                </a:lnTo>
                <a:lnTo>
                  <a:pt x="47859" y="119724"/>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05" name="Google Shape;705;p75"/>
          <p:cNvSpPr/>
          <p:nvPr/>
        </p:nvSpPr>
        <p:spPr>
          <a:xfrm>
            <a:off x="7730423" y="9106137"/>
            <a:ext cx="435300" cy="570900"/>
          </a:xfrm>
          <a:custGeom>
            <a:avLst/>
            <a:gdLst/>
            <a:ahLst/>
            <a:cxnLst/>
            <a:rect l="l" t="t" r="r" b="b"/>
            <a:pathLst>
              <a:path w="120000" h="120000" extrusionOk="0">
                <a:moveTo>
                  <a:pt x="104233" y="40296"/>
                </a:moveTo>
                <a:lnTo>
                  <a:pt x="96934" y="40296"/>
                </a:lnTo>
                <a:lnTo>
                  <a:pt x="96934" y="28274"/>
                </a:lnTo>
                <a:cubicBezTo>
                  <a:pt x="96934" y="13135"/>
                  <a:pt x="80583" y="0"/>
                  <a:pt x="59854" y="0"/>
                </a:cubicBezTo>
                <a:cubicBezTo>
                  <a:pt x="39124" y="0"/>
                  <a:pt x="22773" y="13135"/>
                  <a:pt x="22773" y="28274"/>
                </a:cubicBezTo>
                <a:lnTo>
                  <a:pt x="22773" y="40296"/>
                </a:lnTo>
                <a:lnTo>
                  <a:pt x="14306" y="40296"/>
                </a:lnTo>
                <a:cubicBezTo>
                  <a:pt x="7007" y="40296"/>
                  <a:pt x="0" y="45640"/>
                  <a:pt x="0" y="51205"/>
                </a:cubicBezTo>
                <a:lnTo>
                  <a:pt x="0" y="108868"/>
                </a:lnTo>
                <a:cubicBezTo>
                  <a:pt x="0" y="114211"/>
                  <a:pt x="7007" y="119777"/>
                  <a:pt x="14306" y="119777"/>
                </a:cubicBezTo>
                <a:lnTo>
                  <a:pt x="104233" y="119777"/>
                </a:lnTo>
                <a:cubicBezTo>
                  <a:pt x="112700" y="119777"/>
                  <a:pt x="119708" y="114211"/>
                  <a:pt x="119708" y="108868"/>
                </a:cubicBezTo>
                <a:lnTo>
                  <a:pt x="119708" y="51205"/>
                </a:lnTo>
                <a:cubicBezTo>
                  <a:pt x="119708" y="45640"/>
                  <a:pt x="112700" y="40296"/>
                  <a:pt x="104233" y="40296"/>
                </a:cubicBezTo>
                <a:close/>
                <a:moveTo>
                  <a:pt x="59854" y="91502"/>
                </a:moveTo>
                <a:cubicBezTo>
                  <a:pt x="51386" y="91502"/>
                  <a:pt x="44087" y="85491"/>
                  <a:pt x="44087" y="79480"/>
                </a:cubicBezTo>
                <a:cubicBezTo>
                  <a:pt x="44087" y="73469"/>
                  <a:pt x="51386" y="68571"/>
                  <a:pt x="59854" y="68571"/>
                </a:cubicBezTo>
                <a:cubicBezTo>
                  <a:pt x="68613" y="68571"/>
                  <a:pt x="74160" y="73469"/>
                  <a:pt x="74160" y="79480"/>
                </a:cubicBezTo>
                <a:cubicBezTo>
                  <a:pt x="74160" y="85491"/>
                  <a:pt x="68613" y="91502"/>
                  <a:pt x="59854" y="91502"/>
                </a:cubicBezTo>
                <a:close/>
                <a:moveTo>
                  <a:pt x="82627" y="40296"/>
                </a:moveTo>
                <a:lnTo>
                  <a:pt x="37080" y="40296"/>
                </a:lnTo>
                <a:lnTo>
                  <a:pt x="37080" y="28274"/>
                </a:lnTo>
                <a:cubicBezTo>
                  <a:pt x="37080" y="18478"/>
                  <a:pt x="47007" y="10909"/>
                  <a:pt x="59854" y="10909"/>
                </a:cubicBezTo>
                <a:cubicBezTo>
                  <a:pt x="72700" y="10909"/>
                  <a:pt x="82627" y="18478"/>
                  <a:pt x="82627" y="28274"/>
                </a:cubicBezTo>
                <a:lnTo>
                  <a:pt x="82627" y="4029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06" name="Google Shape;706;p75"/>
          <p:cNvSpPr/>
          <p:nvPr/>
        </p:nvSpPr>
        <p:spPr>
          <a:xfrm>
            <a:off x="11717252" y="9218455"/>
            <a:ext cx="486600" cy="486600"/>
          </a:xfrm>
          <a:custGeom>
            <a:avLst/>
            <a:gdLst/>
            <a:ahLst/>
            <a:cxnLst/>
            <a:rect l="l" t="t" r="r" b="b"/>
            <a:pathLst>
              <a:path w="120000" h="120000" extrusionOk="0">
                <a:moveTo>
                  <a:pt x="105652" y="0"/>
                </a:moveTo>
                <a:lnTo>
                  <a:pt x="12521" y="0"/>
                </a:lnTo>
                <a:cubicBezTo>
                  <a:pt x="4956" y="0"/>
                  <a:pt x="0" y="6260"/>
                  <a:pt x="0" y="14086"/>
                </a:cubicBezTo>
                <a:lnTo>
                  <a:pt x="0" y="106956"/>
                </a:lnTo>
                <a:cubicBezTo>
                  <a:pt x="0" y="114521"/>
                  <a:pt x="4956" y="119739"/>
                  <a:pt x="12521" y="119739"/>
                </a:cubicBezTo>
                <a:lnTo>
                  <a:pt x="105652" y="119739"/>
                </a:lnTo>
                <a:cubicBezTo>
                  <a:pt x="113217" y="119739"/>
                  <a:pt x="119739" y="114521"/>
                  <a:pt x="119739" y="106956"/>
                </a:cubicBezTo>
                <a:lnTo>
                  <a:pt x="119739" y="14086"/>
                </a:lnTo>
                <a:cubicBezTo>
                  <a:pt x="119739" y="6260"/>
                  <a:pt x="113217" y="0"/>
                  <a:pt x="105652" y="0"/>
                </a:cubicBezTo>
                <a:close/>
                <a:moveTo>
                  <a:pt x="105652" y="80347"/>
                </a:moveTo>
                <a:lnTo>
                  <a:pt x="78782" y="80347"/>
                </a:lnTo>
                <a:cubicBezTo>
                  <a:pt x="78782" y="91826"/>
                  <a:pt x="71217" y="100695"/>
                  <a:pt x="59739" y="100695"/>
                </a:cubicBezTo>
                <a:cubicBezTo>
                  <a:pt x="48260" y="100695"/>
                  <a:pt x="39391" y="91826"/>
                  <a:pt x="39391" y="80347"/>
                </a:cubicBezTo>
                <a:lnTo>
                  <a:pt x="12521" y="80347"/>
                </a:lnTo>
                <a:lnTo>
                  <a:pt x="12521" y="14086"/>
                </a:lnTo>
                <a:lnTo>
                  <a:pt x="105652" y="14086"/>
                </a:lnTo>
                <a:lnTo>
                  <a:pt x="105652" y="80347"/>
                </a:lnTo>
                <a:close/>
                <a:moveTo>
                  <a:pt x="86608" y="47217"/>
                </a:moveTo>
                <a:lnTo>
                  <a:pt x="72521" y="47217"/>
                </a:lnTo>
                <a:lnTo>
                  <a:pt x="72521" y="26608"/>
                </a:lnTo>
                <a:lnTo>
                  <a:pt x="45652" y="26608"/>
                </a:lnTo>
                <a:lnTo>
                  <a:pt x="45652" y="47217"/>
                </a:lnTo>
                <a:lnTo>
                  <a:pt x="33130" y="47217"/>
                </a:lnTo>
                <a:lnTo>
                  <a:pt x="59739" y="73826"/>
                </a:lnTo>
                <a:lnTo>
                  <a:pt x="86608" y="4721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07" name="Google Shape;707;p75"/>
          <p:cNvSpPr/>
          <p:nvPr/>
        </p:nvSpPr>
        <p:spPr>
          <a:xfrm>
            <a:off x="15970804" y="9241854"/>
            <a:ext cx="538200" cy="547500"/>
          </a:xfrm>
          <a:custGeom>
            <a:avLst/>
            <a:gdLst/>
            <a:ahLst/>
            <a:cxnLst/>
            <a:rect l="l" t="t" r="r" b="b"/>
            <a:pathLst>
              <a:path w="120000" h="120000" extrusionOk="0">
                <a:moveTo>
                  <a:pt x="59882" y="0"/>
                </a:moveTo>
                <a:cubicBezTo>
                  <a:pt x="26404" y="0"/>
                  <a:pt x="0" y="28015"/>
                  <a:pt x="0" y="60466"/>
                </a:cubicBezTo>
                <a:cubicBezTo>
                  <a:pt x="0" y="92918"/>
                  <a:pt x="26404" y="119766"/>
                  <a:pt x="59882" y="119766"/>
                </a:cubicBezTo>
                <a:cubicBezTo>
                  <a:pt x="93359" y="119766"/>
                  <a:pt x="119764" y="92918"/>
                  <a:pt x="119764" y="60466"/>
                </a:cubicBezTo>
                <a:cubicBezTo>
                  <a:pt x="119764" y="28015"/>
                  <a:pt x="93359" y="0"/>
                  <a:pt x="59882" y="0"/>
                </a:cubicBezTo>
                <a:close/>
                <a:moveTo>
                  <a:pt x="65540" y="90116"/>
                </a:moveTo>
                <a:lnTo>
                  <a:pt x="54223" y="90116"/>
                </a:lnTo>
                <a:lnTo>
                  <a:pt x="54223" y="53696"/>
                </a:lnTo>
                <a:lnTo>
                  <a:pt x="65540" y="53696"/>
                </a:lnTo>
                <a:lnTo>
                  <a:pt x="65540" y="90116"/>
                </a:lnTo>
                <a:close/>
                <a:moveTo>
                  <a:pt x="65540" y="42256"/>
                </a:moveTo>
                <a:lnTo>
                  <a:pt x="54223" y="42256"/>
                </a:lnTo>
                <a:lnTo>
                  <a:pt x="54223" y="30817"/>
                </a:lnTo>
                <a:lnTo>
                  <a:pt x="65540" y="30817"/>
                </a:lnTo>
                <a:lnTo>
                  <a:pt x="65540" y="4225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08" name="Google Shape;708;p75"/>
          <p:cNvSpPr/>
          <p:nvPr/>
        </p:nvSpPr>
        <p:spPr>
          <a:xfrm>
            <a:off x="20388137" y="9166974"/>
            <a:ext cx="547500" cy="538200"/>
          </a:xfrm>
          <a:custGeom>
            <a:avLst/>
            <a:gdLst/>
            <a:ahLst/>
            <a:cxnLst/>
            <a:rect l="l" t="t" r="r" b="b"/>
            <a:pathLst>
              <a:path w="120000" h="120000" extrusionOk="0">
                <a:moveTo>
                  <a:pt x="53463" y="89823"/>
                </a:moveTo>
                <a:lnTo>
                  <a:pt x="66070" y="89823"/>
                </a:lnTo>
                <a:lnTo>
                  <a:pt x="66070" y="54223"/>
                </a:lnTo>
                <a:lnTo>
                  <a:pt x="53463" y="54223"/>
                </a:lnTo>
                <a:lnTo>
                  <a:pt x="53463" y="89823"/>
                </a:lnTo>
                <a:close/>
                <a:moveTo>
                  <a:pt x="60466" y="0"/>
                </a:moveTo>
                <a:cubicBezTo>
                  <a:pt x="27315" y="0"/>
                  <a:pt x="0" y="26404"/>
                  <a:pt x="0" y="59882"/>
                </a:cubicBezTo>
                <a:cubicBezTo>
                  <a:pt x="0" y="93359"/>
                  <a:pt x="28015" y="119764"/>
                  <a:pt x="60466" y="119764"/>
                </a:cubicBezTo>
                <a:cubicBezTo>
                  <a:pt x="92918" y="119764"/>
                  <a:pt x="119766" y="93359"/>
                  <a:pt x="119766" y="59882"/>
                </a:cubicBezTo>
                <a:cubicBezTo>
                  <a:pt x="119766" y="26404"/>
                  <a:pt x="92451" y="0"/>
                  <a:pt x="60466" y="0"/>
                </a:cubicBezTo>
                <a:close/>
                <a:moveTo>
                  <a:pt x="60466" y="108212"/>
                </a:moveTo>
                <a:cubicBezTo>
                  <a:pt x="34085" y="108212"/>
                  <a:pt x="12607" y="86286"/>
                  <a:pt x="12607" y="59882"/>
                </a:cubicBezTo>
                <a:cubicBezTo>
                  <a:pt x="12607" y="33477"/>
                  <a:pt x="34085" y="11552"/>
                  <a:pt x="60466" y="11552"/>
                </a:cubicBezTo>
                <a:cubicBezTo>
                  <a:pt x="86614" y="11552"/>
                  <a:pt x="107159" y="33477"/>
                  <a:pt x="107159" y="59882"/>
                </a:cubicBezTo>
                <a:cubicBezTo>
                  <a:pt x="107159" y="86286"/>
                  <a:pt x="86614" y="108212"/>
                  <a:pt x="60466" y="108212"/>
                </a:cubicBezTo>
                <a:close/>
                <a:moveTo>
                  <a:pt x="53463" y="41493"/>
                </a:moveTo>
                <a:lnTo>
                  <a:pt x="66070" y="41493"/>
                </a:lnTo>
                <a:lnTo>
                  <a:pt x="66070" y="29941"/>
                </a:lnTo>
                <a:lnTo>
                  <a:pt x="53463" y="29941"/>
                </a:lnTo>
                <a:lnTo>
                  <a:pt x="53463" y="4149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09" name="Google Shape;709;p75"/>
          <p:cNvSpPr/>
          <p:nvPr/>
        </p:nvSpPr>
        <p:spPr>
          <a:xfrm>
            <a:off x="3523663" y="12269001"/>
            <a:ext cx="491400" cy="486600"/>
          </a:xfrm>
          <a:custGeom>
            <a:avLst/>
            <a:gdLst/>
            <a:ahLst/>
            <a:cxnLst/>
            <a:rect l="l" t="t" r="r" b="b"/>
            <a:pathLst>
              <a:path w="120000" h="120000" extrusionOk="0">
                <a:moveTo>
                  <a:pt x="94229" y="60000"/>
                </a:moveTo>
                <a:cubicBezTo>
                  <a:pt x="94229" y="40695"/>
                  <a:pt x="78872" y="25565"/>
                  <a:pt x="59869" y="25565"/>
                </a:cubicBezTo>
                <a:lnTo>
                  <a:pt x="59869" y="93130"/>
                </a:lnTo>
                <a:cubicBezTo>
                  <a:pt x="78872" y="93130"/>
                  <a:pt x="94229" y="77739"/>
                  <a:pt x="94229" y="60000"/>
                </a:cubicBezTo>
                <a:close/>
                <a:moveTo>
                  <a:pt x="106984" y="0"/>
                </a:moveTo>
                <a:lnTo>
                  <a:pt x="14056" y="0"/>
                </a:lnTo>
                <a:cubicBezTo>
                  <a:pt x="6507" y="0"/>
                  <a:pt x="0" y="5217"/>
                  <a:pt x="0" y="12782"/>
                </a:cubicBezTo>
                <a:lnTo>
                  <a:pt x="0" y="105913"/>
                </a:lnTo>
                <a:cubicBezTo>
                  <a:pt x="0" y="113478"/>
                  <a:pt x="6507" y="119739"/>
                  <a:pt x="14056" y="119739"/>
                </a:cubicBezTo>
                <a:lnTo>
                  <a:pt x="106984" y="119739"/>
                </a:lnTo>
                <a:cubicBezTo>
                  <a:pt x="114533" y="119739"/>
                  <a:pt x="119739" y="113478"/>
                  <a:pt x="119739" y="105913"/>
                </a:cubicBezTo>
                <a:lnTo>
                  <a:pt x="119739" y="12782"/>
                </a:lnTo>
                <a:cubicBezTo>
                  <a:pt x="119739" y="5217"/>
                  <a:pt x="114533" y="0"/>
                  <a:pt x="106984" y="0"/>
                </a:cubicBezTo>
                <a:close/>
                <a:moveTo>
                  <a:pt x="106984" y="105913"/>
                </a:moveTo>
                <a:lnTo>
                  <a:pt x="59869" y="105913"/>
                </a:lnTo>
                <a:lnTo>
                  <a:pt x="59869" y="93130"/>
                </a:lnTo>
                <a:cubicBezTo>
                  <a:pt x="42169" y="93130"/>
                  <a:pt x="26811" y="78521"/>
                  <a:pt x="26811" y="60000"/>
                </a:cubicBezTo>
                <a:cubicBezTo>
                  <a:pt x="26811" y="41478"/>
                  <a:pt x="42169" y="25565"/>
                  <a:pt x="59869" y="25565"/>
                </a:cubicBezTo>
                <a:lnTo>
                  <a:pt x="59869" y="12782"/>
                </a:lnTo>
                <a:lnTo>
                  <a:pt x="106984" y="12782"/>
                </a:lnTo>
                <a:lnTo>
                  <a:pt x="106984" y="10591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10" name="Google Shape;710;p75"/>
          <p:cNvSpPr/>
          <p:nvPr/>
        </p:nvSpPr>
        <p:spPr>
          <a:xfrm>
            <a:off x="7781895" y="12100522"/>
            <a:ext cx="327600" cy="547500"/>
          </a:xfrm>
          <a:custGeom>
            <a:avLst/>
            <a:gdLst/>
            <a:ahLst/>
            <a:cxnLst/>
            <a:rect l="l" t="t" r="r" b="b"/>
            <a:pathLst>
              <a:path w="120000" h="120000" extrusionOk="0">
                <a:moveTo>
                  <a:pt x="100582" y="59299"/>
                </a:moveTo>
                <a:lnTo>
                  <a:pt x="100582" y="12607"/>
                </a:lnTo>
                <a:lnTo>
                  <a:pt x="109902" y="12607"/>
                </a:lnTo>
                <a:lnTo>
                  <a:pt x="109902" y="0"/>
                </a:lnTo>
                <a:lnTo>
                  <a:pt x="11262" y="0"/>
                </a:lnTo>
                <a:lnTo>
                  <a:pt x="11262" y="12607"/>
                </a:lnTo>
                <a:lnTo>
                  <a:pt x="20970" y="12607"/>
                </a:lnTo>
                <a:lnTo>
                  <a:pt x="20970" y="59299"/>
                </a:lnTo>
                <a:lnTo>
                  <a:pt x="0" y="71906"/>
                </a:lnTo>
                <a:lnTo>
                  <a:pt x="0" y="83112"/>
                </a:lnTo>
                <a:lnTo>
                  <a:pt x="53203" y="83112"/>
                </a:lnTo>
                <a:lnTo>
                  <a:pt x="53203" y="119766"/>
                </a:lnTo>
                <a:lnTo>
                  <a:pt x="68349" y="119766"/>
                </a:lnTo>
                <a:lnTo>
                  <a:pt x="68349" y="83112"/>
                </a:lnTo>
                <a:lnTo>
                  <a:pt x="119611" y="83112"/>
                </a:lnTo>
                <a:lnTo>
                  <a:pt x="119611" y="71906"/>
                </a:lnTo>
                <a:lnTo>
                  <a:pt x="100582" y="59299"/>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11" name="Google Shape;711;p75"/>
          <p:cNvSpPr/>
          <p:nvPr/>
        </p:nvSpPr>
        <p:spPr>
          <a:xfrm>
            <a:off x="11717252" y="12456202"/>
            <a:ext cx="514800" cy="379200"/>
          </a:xfrm>
          <a:custGeom>
            <a:avLst/>
            <a:gdLst/>
            <a:ahLst/>
            <a:cxnLst/>
            <a:rect l="l" t="t" r="r" b="b"/>
            <a:pathLst>
              <a:path w="120000" h="120000" extrusionOk="0">
                <a:moveTo>
                  <a:pt x="91983" y="6703"/>
                </a:moveTo>
                <a:cubicBezTo>
                  <a:pt x="90743" y="3351"/>
                  <a:pt x="85785" y="0"/>
                  <a:pt x="82314" y="0"/>
                </a:cubicBezTo>
                <a:lnTo>
                  <a:pt x="11900" y="0"/>
                </a:lnTo>
                <a:cubicBezTo>
                  <a:pt x="4710" y="0"/>
                  <a:pt x="0" y="8044"/>
                  <a:pt x="0" y="18100"/>
                </a:cubicBezTo>
                <a:lnTo>
                  <a:pt x="0" y="103240"/>
                </a:lnTo>
                <a:cubicBezTo>
                  <a:pt x="0" y="112960"/>
                  <a:pt x="4710" y="119664"/>
                  <a:pt x="11900" y="119664"/>
                </a:cubicBezTo>
                <a:lnTo>
                  <a:pt x="82314" y="119664"/>
                </a:lnTo>
                <a:cubicBezTo>
                  <a:pt x="85785" y="119664"/>
                  <a:pt x="90743" y="117988"/>
                  <a:pt x="91983" y="112960"/>
                </a:cubicBezTo>
                <a:lnTo>
                  <a:pt x="119752" y="60670"/>
                </a:lnTo>
                <a:lnTo>
                  <a:pt x="91983" y="6703"/>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12" name="Google Shape;712;p75"/>
          <p:cNvSpPr/>
          <p:nvPr/>
        </p:nvSpPr>
        <p:spPr>
          <a:xfrm>
            <a:off x="15998882" y="12343882"/>
            <a:ext cx="514800" cy="379200"/>
          </a:xfrm>
          <a:custGeom>
            <a:avLst/>
            <a:gdLst/>
            <a:ahLst/>
            <a:cxnLst/>
            <a:rect l="l" t="t" r="r" b="b"/>
            <a:pathLst>
              <a:path w="120000" h="120000" extrusionOk="0">
                <a:moveTo>
                  <a:pt x="92041" y="6703"/>
                </a:moveTo>
                <a:cubicBezTo>
                  <a:pt x="90804" y="3351"/>
                  <a:pt x="87092" y="0"/>
                  <a:pt x="82391" y="0"/>
                </a:cubicBezTo>
                <a:lnTo>
                  <a:pt x="13360" y="0"/>
                </a:lnTo>
                <a:cubicBezTo>
                  <a:pt x="6185" y="0"/>
                  <a:pt x="0" y="8379"/>
                  <a:pt x="0" y="18100"/>
                </a:cubicBezTo>
                <a:lnTo>
                  <a:pt x="0" y="103240"/>
                </a:lnTo>
                <a:cubicBezTo>
                  <a:pt x="0" y="113296"/>
                  <a:pt x="6185" y="119664"/>
                  <a:pt x="13360" y="119664"/>
                </a:cubicBezTo>
                <a:lnTo>
                  <a:pt x="82391" y="119664"/>
                </a:lnTo>
                <a:cubicBezTo>
                  <a:pt x="87092" y="119664"/>
                  <a:pt x="90804" y="117988"/>
                  <a:pt x="92041" y="113296"/>
                </a:cubicBezTo>
                <a:lnTo>
                  <a:pt x="119752" y="60670"/>
                </a:lnTo>
                <a:lnTo>
                  <a:pt x="92041" y="6703"/>
                </a:lnTo>
                <a:close/>
                <a:moveTo>
                  <a:pt x="82391" y="103240"/>
                </a:moveTo>
                <a:lnTo>
                  <a:pt x="13360" y="103240"/>
                </a:lnTo>
                <a:lnTo>
                  <a:pt x="13360" y="18100"/>
                </a:lnTo>
                <a:lnTo>
                  <a:pt x="82391" y="18100"/>
                </a:lnTo>
                <a:lnTo>
                  <a:pt x="104164" y="60670"/>
                </a:lnTo>
                <a:lnTo>
                  <a:pt x="82391" y="10324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13" name="Google Shape;713;p75"/>
          <p:cNvSpPr/>
          <p:nvPr/>
        </p:nvSpPr>
        <p:spPr>
          <a:xfrm>
            <a:off x="20388137" y="12297081"/>
            <a:ext cx="547500" cy="538200"/>
          </a:xfrm>
          <a:custGeom>
            <a:avLst/>
            <a:gdLst/>
            <a:ahLst/>
            <a:cxnLst/>
            <a:rect l="l" t="t" r="r" b="b"/>
            <a:pathLst>
              <a:path w="120000" h="120000" extrusionOk="0">
                <a:moveTo>
                  <a:pt x="60466" y="0"/>
                </a:moveTo>
                <a:cubicBezTo>
                  <a:pt x="27315" y="0"/>
                  <a:pt x="0" y="26404"/>
                  <a:pt x="0" y="59882"/>
                </a:cubicBezTo>
                <a:cubicBezTo>
                  <a:pt x="0" y="93123"/>
                  <a:pt x="28015" y="119764"/>
                  <a:pt x="60466" y="119764"/>
                </a:cubicBezTo>
                <a:cubicBezTo>
                  <a:pt x="92918" y="119764"/>
                  <a:pt x="119766" y="93123"/>
                  <a:pt x="119766" y="59882"/>
                </a:cubicBezTo>
                <a:cubicBezTo>
                  <a:pt x="119766" y="26404"/>
                  <a:pt x="92451" y="0"/>
                  <a:pt x="60466" y="0"/>
                </a:cubicBezTo>
                <a:close/>
                <a:moveTo>
                  <a:pt x="101556" y="35599"/>
                </a:moveTo>
                <a:lnTo>
                  <a:pt x="83346" y="35599"/>
                </a:lnTo>
                <a:cubicBezTo>
                  <a:pt x="82178" y="27583"/>
                  <a:pt x="78677" y="21689"/>
                  <a:pt x="75175" y="13673"/>
                </a:cubicBezTo>
                <a:cubicBezTo>
                  <a:pt x="86614" y="18388"/>
                  <a:pt x="95719" y="25225"/>
                  <a:pt x="101556" y="35599"/>
                </a:cubicBezTo>
                <a:close/>
                <a:moveTo>
                  <a:pt x="60466" y="11316"/>
                </a:moveTo>
                <a:cubicBezTo>
                  <a:pt x="64902" y="19567"/>
                  <a:pt x="68404" y="26404"/>
                  <a:pt x="71906" y="35599"/>
                </a:cubicBezTo>
                <a:lnTo>
                  <a:pt x="49027" y="35599"/>
                </a:lnTo>
                <a:cubicBezTo>
                  <a:pt x="51361" y="27583"/>
                  <a:pt x="54630" y="19567"/>
                  <a:pt x="60466" y="11316"/>
                </a:cubicBezTo>
                <a:close/>
                <a:moveTo>
                  <a:pt x="13774" y="72377"/>
                </a:moveTo>
                <a:cubicBezTo>
                  <a:pt x="12607" y="67897"/>
                  <a:pt x="12607" y="64361"/>
                  <a:pt x="12607" y="59882"/>
                </a:cubicBezTo>
                <a:cubicBezTo>
                  <a:pt x="12607" y="55166"/>
                  <a:pt x="12607" y="51630"/>
                  <a:pt x="13774" y="48330"/>
                </a:cubicBezTo>
                <a:lnTo>
                  <a:pt x="34085" y="48330"/>
                </a:lnTo>
                <a:cubicBezTo>
                  <a:pt x="34085" y="51630"/>
                  <a:pt x="34085" y="55166"/>
                  <a:pt x="34085" y="59882"/>
                </a:cubicBezTo>
                <a:cubicBezTo>
                  <a:pt x="34085" y="64361"/>
                  <a:pt x="34085" y="67897"/>
                  <a:pt x="34085" y="72377"/>
                </a:cubicBezTo>
                <a:lnTo>
                  <a:pt x="13774" y="72377"/>
                </a:lnTo>
                <a:close/>
                <a:moveTo>
                  <a:pt x="18210" y="83929"/>
                </a:moveTo>
                <a:lnTo>
                  <a:pt x="36420" y="83929"/>
                </a:lnTo>
                <a:cubicBezTo>
                  <a:pt x="37587" y="91944"/>
                  <a:pt x="41089" y="99017"/>
                  <a:pt x="44357" y="105854"/>
                </a:cubicBezTo>
                <a:cubicBezTo>
                  <a:pt x="34085" y="101139"/>
                  <a:pt x="23813" y="94302"/>
                  <a:pt x="18210" y="83929"/>
                </a:cubicBezTo>
                <a:close/>
                <a:moveTo>
                  <a:pt x="36420" y="35599"/>
                </a:moveTo>
                <a:lnTo>
                  <a:pt x="18210" y="35599"/>
                </a:lnTo>
                <a:cubicBezTo>
                  <a:pt x="24980" y="25225"/>
                  <a:pt x="34085" y="18388"/>
                  <a:pt x="44357" y="13673"/>
                </a:cubicBezTo>
                <a:cubicBezTo>
                  <a:pt x="41089" y="21689"/>
                  <a:pt x="37587" y="27583"/>
                  <a:pt x="36420" y="35599"/>
                </a:cubicBezTo>
                <a:close/>
                <a:moveTo>
                  <a:pt x="60466" y="108212"/>
                </a:moveTo>
                <a:cubicBezTo>
                  <a:pt x="54630" y="101139"/>
                  <a:pt x="51361" y="93123"/>
                  <a:pt x="49027" y="83929"/>
                </a:cubicBezTo>
                <a:lnTo>
                  <a:pt x="71906" y="83929"/>
                </a:lnTo>
                <a:cubicBezTo>
                  <a:pt x="68404" y="91944"/>
                  <a:pt x="64902" y="101139"/>
                  <a:pt x="60466" y="108212"/>
                </a:cubicBezTo>
                <a:close/>
                <a:moveTo>
                  <a:pt x="74007" y="72377"/>
                </a:moveTo>
                <a:lnTo>
                  <a:pt x="46692" y="72377"/>
                </a:lnTo>
                <a:cubicBezTo>
                  <a:pt x="45525" y="67897"/>
                  <a:pt x="45525" y="64361"/>
                  <a:pt x="45525" y="59882"/>
                </a:cubicBezTo>
                <a:cubicBezTo>
                  <a:pt x="45525" y="55166"/>
                  <a:pt x="45525" y="51630"/>
                  <a:pt x="46692" y="48330"/>
                </a:cubicBezTo>
                <a:lnTo>
                  <a:pt x="74007" y="48330"/>
                </a:lnTo>
                <a:cubicBezTo>
                  <a:pt x="75175" y="51630"/>
                  <a:pt x="75175" y="55166"/>
                  <a:pt x="75175" y="59882"/>
                </a:cubicBezTo>
                <a:cubicBezTo>
                  <a:pt x="75175" y="64361"/>
                  <a:pt x="74007" y="67897"/>
                  <a:pt x="74007" y="72377"/>
                </a:cubicBezTo>
                <a:close/>
                <a:moveTo>
                  <a:pt x="75175" y="105854"/>
                </a:moveTo>
                <a:cubicBezTo>
                  <a:pt x="78677" y="99017"/>
                  <a:pt x="82178" y="91944"/>
                  <a:pt x="83346" y="83929"/>
                </a:cubicBezTo>
                <a:lnTo>
                  <a:pt x="101556" y="83929"/>
                </a:lnTo>
                <a:cubicBezTo>
                  <a:pt x="95719" y="94302"/>
                  <a:pt x="86614" y="101139"/>
                  <a:pt x="75175" y="105854"/>
                </a:cubicBezTo>
                <a:close/>
                <a:moveTo>
                  <a:pt x="86614" y="72377"/>
                </a:moveTo>
                <a:cubicBezTo>
                  <a:pt x="86614" y="67897"/>
                  <a:pt x="86614" y="64361"/>
                  <a:pt x="86614" y="59882"/>
                </a:cubicBezTo>
                <a:cubicBezTo>
                  <a:pt x="86614" y="55166"/>
                  <a:pt x="86614" y="51630"/>
                  <a:pt x="86614" y="48330"/>
                </a:cubicBezTo>
                <a:lnTo>
                  <a:pt x="105992" y="48330"/>
                </a:lnTo>
                <a:cubicBezTo>
                  <a:pt x="107159" y="51630"/>
                  <a:pt x="108326" y="55166"/>
                  <a:pt x="108326" y="59882"/>
                </a:cubicBezTo>
                <a:cubicBezTo>
                  <a:pt x="108326" y="64361"/>
                  <a:pt x="107159" y="67897"/>
                  <a:pt x="105992" y="72377"/>
                </a:cubicBezTo>
                <a:lnTo>
                  <a:pt x="86614" y="7237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14" name="Google Shape;714;p75"/>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718"/>
        <p:cNvGrpSpPr/>
        <p:nvPr/>
      </p:nvGrpSpPr>
      <p:grpSpPr>
        <a:xfrm>
          <a:off x="0" y="0"/>
          <a:ext cx="0" cy="0"/>
          <a:chOff x="0" y="0"/>
          <a:chExt cx="0" cy="0"/>
        </a:xfrm>
      </p:grpSpPr>
      <p:sp>
        <p:nvSpPr>
          <p:cNvPr id="719" name="Google Shape;719;p76"/>
          <p:cNvSpPr/>
          <p:nvPr/>
        </p:nvSpPr>
        <p:spPr>
          <a:xfrm>
            <a:off x="3484285" y="3107813"/>
            <a:ext cx="413700" cy="548700"/>
          </a:xfrm>
          <a:custGeom>
            <a:avLst/>
            <a:gdLst/>
            <a:ahLst/>
            <a:cxnLst/>
            <a:rect l="l" t="t" r="r" b="b"/>
            <a:pathLst>
              <a:path w="120000" h="120000" extrusionOk="0">
                <a:moveTo>
                  <a:pt x="105221" y="40371"/>
                </a:moveTo>
                <a:lnTo>
                  <a:pt x="98128" y="40371"/>
                </a:lnTo>
                <a:lnTo>
                  <a:pt x="98128" y="28327"/>
                </a:lnTo>
                <a:cubicBezTo>
                  <a:pt x="98128" y="13159"/>
                  <a:pt x="80098" y="0"/>
                  <a:pt x="59113" y="0"/>
                </a:cubicBezTo>
                <a:cubicBezTo>
                  <a:pt x="38128" y="0"/>
                  <a:pt x="21576" y="13159"/>
                  <a:pt x="21576" y="28327"/>
                </a:cubicBezTo>
                <a:lnTo>
                  <a:pt x="21576" y="40371"/>
                </a:lnTo>
                <a:lnTo>
                  <a:pt x="14482" y="40371"/>
                </a:lnTo>
                <a:cubicBezTo>
                  <a:pt x="5615" y="40371"/>
                  <a:pt x="0" y="44609"/>
                  <a:pt x="0" y="51078"/>
                </a:cubicBezTo>
                <a:lnTo>
                  <a:pt x="0" y="107732"/>
                </a:lnTo>
                <a:cubicBezTo>
                  <a:pt x="0" y="114423"/>
                  <a:pt x="5615" y="119776"/>
                  <a:pt x="14482" y="119776"/>
                </a:cubicBezTo>
                <a:lnTo>
                  <a:pt x="105221" y="119776"/>
                </a:lnTo>
                <a:cubicBezTo>
                  <a:pt x="114088" y="119776"/>
                  <a:pt x="119704" y="114423"/>
                  <a:pt x="119704" y="107732"/>
                </a:cubicBezTo>
                <a:lnTo>
                  <a:pt x="119704" y="51078"/>
                </a:lnTo>
                <a:cubicBezTo>
                  <a:pt x="119704" y="44609"/>
                  <a:pt x="114088" y="40371"/>
                  <a:pt x="105221" y="40371"/>
                </a:cubicBezTo>
                <a:close/>
                <a:moveTo>
                  <a:pt x="59113" y="10929"/>
                </a:moveTo>
                <a:cubicBezTo>
                  <a:pt x="72118" y="10929"/>
                  <a:pt x="83645" y="18513"/>
                  <a:pt x="83645" y="28327"/>
                </a:cubicBezTo>
                <a:lnTo>
                  <a:pt x="83645" y="40371"/>
                </a:lnTo>
                <a:lnTo>
                  <a:pt x="37536" y="40371"/>
                </a:lnTo>
                <a:lnTo>
                  <a:pt x="37536" y="28327"/>
                </a:lnTo>
                <a:lnTo>
                  <a:pt x="36059" y="28327"/>
                </a:lnTo>
                <a:cubicBezTo>
                  <a:pt x="36059" y="18513"/>
                  <a:pt x="46108" y="10929"/>
                  <a:pt x="59113" y="10929"/>
                </a:cubicBezTo>
                <a:close/>
                <a:moveTo>
                  <a:pt x="105221" y="107732"/>
                </a:moveTo>
                <a:lnTo>
                  <a:pt x="14482" y="107732"/>
                </a:lnTo>
                <a:lnTo>
                  <a:pt x="14482" y="51078"/>
                </a:lnTo>
                <a:lnTo>
                  <a:pt x="105221" y="51078"/>
                </a:lnTo>
                <a:lnTo>
                  <a:pt x="105221" y="107732"/>
                </a:lnTo>
                <a:close/>
                <a:moveTo>
                  <a:pt x="59113" y="91449"/>
                </a:moveTo>
                <a:cubicBezTo>
                  <a:pt x="67684" y="91449"/>
                  <a:pt x="75073" y="85427"/>
                  <a:pt x="75073" y="79405"/>
                </a:cubicBezTo>
                <a:cubicBezTo>
                  <a:pt x="75073" y="73605"/>
                  <a:pt x="67093" y="68698"/>
                  <a:pt x="59113" y="68698"/>
                </a:cubicBezTo>
                <a:cubicBezTo>
                  <a:pt x="51133" y="68698"/>
                  <a:pt x="44630" y="73605"/>
                  <a:pt x="44630" y="79405"/>
                </a:cubicBezTo>
                <a:cubicBezTo>
                  <a:pt x="44630" y="85427"/>
                  <a:pt x="52019" y="91449"/>
                  <a:pt x="59113" y="9144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20" name="Google Shape;720;p76"/>
          <p:cNvSpPr/>
          <p:nvPr/>
        </p:nvSpPr>
        <p:spPr>
          <a:xfrm>
            <a:off x="7441782" y="2896418"/>
            <a:ext cx="526200" cy="418200"/>
          </a:xfrm>
          <a:custGeom>
            <a:avLst/>
            <a:gdLst/>
            <a:ahLst/>
            <a:cxnLst/>
            <a:rect l="l" t="t" r="r" b="b"/>
            <a:pathLst>
              <a:path w="120000" h="120000" extrusionOk="0">
                <a:moveTo>
                  <a:pt x="108326" y="0"/>
                </a:moveTo>
                <a:lnTo>
                  <a:pt x="12607" y="0"/>
                </a:lnTo>
                <a:cubicBezTo>
                  <a:pt x="5836" y="0"/>
                  <a:pt x="0" y="7007"/>
                  <a:pt x="0" y="15474"/>
                </a:cubicBezTo>
                <a:lnTo>
                  <a:pt x="0" y="103941"/>
                </a:lnTo>
                <a:cubicBezTo>
                  <a:pt x="0" y="112700"/>
                  <a:pt x="5836" y="119708"/>
                  <a:pt x="12607" y="119708"/>
                </a:cubicBezTo>
                <a:lnTo>
                  <a:pt x="108326" y="119708"/>
                </a:lnTo>
                <a:cubicBezTo>
                  <a:pt x="114163" y="119708"/>
                  <a:pt x="119766" y="112700"/>
                  <a:pt x="119766" y="103941"/>
                </a:cubicBezTo>
                <a:lnTo>
                  <a:pt x="119766" y="15474"/>
                </a:lnTo>
                <a:cubicBezTo>
                  <a:pt x="119766" y="7007"/>
                  <a:pt x="114163" y="0"/>
                  <a:pt x="108326" y="0"/>
                </a:cubicBezTo>
                <a:close/>
                <a:moveTo>
                  <a:pt x="108326" y="29781"/>
                </a:moveTo>
                <a:lnTo>
                  <a:pt x="60466" y="66861"/>
                </a:lnTo>
                <a:lnTo>
                  <a:pt x="12607" y="29781"/>
                </a:lnTo>
                <a:lnTo>
                  <a:pt x="12607" y="15474"/>
                </a:lnTo>
                <a:lnTo>
                  <a:pt x="60466" y="52554"/>
                </a:lnTo>
                <a:lnTo>
                  <a:pt x="108326" y="15474"/>
                </a:lnTo>
                <a:lnTo>
                  <a:pt x="108326" y="2978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21" name="Google Shape;721;p76"/>
          <p:cNvSpPr/>
          <p:nvPr/>
        </p:nvSpPr>
        <p:spPr>
          <a:xfrm>
            <a:off x="11246372" y="3080829"/>
            <a:ext cx="629700" cy="517200"/>
          </a:xfrm>
          <a:custGeom>
            <a:avLst/>
            <a:gdLst/>
            <a:ahLst/>
            <a:cxnLst/>
            <a:rect l="l" t="t" r="r" b="b"/>
            <a:pathLst>
              <a:path w="120000" h="120000" extrusionOk="0">
                <a:moveTo>
                  <a:pt x="109303" y="24282"/>
                </a:moveTo>
                <a:lnTo>
                  <a:pt x="119805" y="11552"/>
                </a:lnTo>
                <a:lnTo>
                  <a:pt x="109303" y="0"/>
                </a:lnTo>
                <a:lnTo>
                  <a:pt x="99773" y="11552"/>
                </a:lnTo>
                <a:lnTo>
                  <a:pt x="89465" y="0"/>
                </a:lnTo>
                <a:lnTo>
                  <a:pt x="79935" y="11552"/>
                </a:lnTo>
                <a:lnTo>
                  <a:pt x="69432" y="0"/>
                </a:lnTo>
                <a:lnTo>
                  <a:pt x="59902" y="11552"/>
                </a:lnTo>
                <a:lnTo>
                  <a:pt x="49400" y="0"/>
                </a:lnTo>
                <a:lnTo>
                  <a:pt x="40064" y="11552"/>
                </a:lnTo>
                <a:lnTo>
                  <a:pt x="29562" y="0"/>
                </a:lnTo>
                <a:lnTo>
                  <a:pt x="20032" y="11552"/>
                </a:lnTo>
                <a:lnTo>
                  <a:pt x="9529" y="0"/>
                </a:lnTo>
                <a:lnTo>
                  <a:pt x="0" y="11552"/>
                </a:lnTo>
                <a:lnTo>
                  <a:pt x="9529" y="24282"/>
                </a:lnTo>
                <a:lnTo>
                  <a:pt x="0" y="35834"/>
                </a:lnTo>
                <a:lnTo>
                  <a:pt x="9529" y="48565"/>
                </a:lnTo>
                <a:lnTo>
                  <a:pt x="0" y="59882"/>
                </a:lnTo>
                <a:lnTo>
                  <a:pt x="9529" y="72612"/>
                </a:lnTo>
                <a:lnTo>
                  <a:pt x="0" y="84165"/>
                </a:lnTo>
                <a:lnTo>
                  <a:pt x="9529" y="96895"/>
                </a:lnTo>
                <a:lnTo>
                  <a:pt x="0" y="108447"/>
                </a:lnTo>
                <a:lnTo>
                  <a:pt x="9529" y="119764"/>
                </a:lnTo>
                <a:lnTo>
                  <a:pt x="20032" y="108447"/>
                </a:lnTo>
                <a:lnTo>
                  <a:pt x="29562" y="119764"/>
                </a:lnTo>
                <a:lnTo>
                  <a:pt x="40064" y="108447"/>
                </a:lnTo>
                <a:lnTo>
                  <a:pt x="49400" y="119764"/>
                </a:lnTo>
                <a:lnTo>
                  <a:pt x="59902" y="108447"/>
                </a:lnTo>
                <a:lnTo>
                  <a:pt x="69432" y="119764"/>
                </a:lnTo>
                <a:lnTo>
                  <a:pt x="79935" y="108447"/>
                </a:lnTo>
                <a:lnTo>
                  <a:pt x="89465" y="119764"/>
                </a:lnTo>
                <a:lnTo>
                  <a:pt x="99773" y="108447"/>
                </a:lnTo>
                <a:lnTo>
                  <a:pt x="109303" y="119764"/>
                </a:lnTo>
                <a:lnTo>
                  <a:pt x="119805" y="108447"/>
                </a:lnTo>
                <a:lnTo>
                  <a:pt x="109303" y="96895"/>
                </a:lnTo>
                <a:lnTo>
                  <a:pt x="119805" y="84165"/>
                </a:lnTo>
                <a:lnTo>
                  <a:pt x="109303" y="72612"/>
                </a:lnTo>
                <a:lnTo>
                  <a:pt x="119805" y="59882"/>
                </a:lnTo>
                <a:lnTo>
                  <a:pt x="109303" y="48565"/>
                </a:lnTo>
                <a:lnTo>
                  <a:pt x="119805" y="35834"/>
                </a:lnTo>
                <a:lnTo>
                  <a:pt x="109303" y="24282"/>
                </a:lnTo>
                <a:close/>
                <a:moveTo>
                  <a:pt x="99773" y="35834"/>
                </a:moveTo>
                <a:lnTo>
                  <a:pt x="59902" y="65776"/>
                </a:lnTo>
                <a:lnTo>
                  <a:pt x="20032" y="35834"/>
                </a:lnTo>
                <a:lnTo>
                  <a:pt x="20032" y="24282"/>
                </a:lnTo>
                <a:lnTo>
                  <a:pt x="59902" y="54223"/>
                </a:lnTo>
                <a:lnTo>
                  <a:pt x="99773" y="24282"/>
                </a:lnTo>
                <a:lnTo>
                  <a:pt x="99773" y="3583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22" name="Google Shape;722;p76"/>
          <p:cNvSpPr/>
          <p:nvPr/>
        </p:nvSpPr>
        <p:spPr>
          <a:xfrm>
            <a:off x="15442216" y="3058339"/>
            <a:ext cx="472200" cy="310200"/>
          </a:xfrm>
          <a:custGeom>
            <a:avLst/>
            <a:gdLst/>
            <a:ahLst/>
            <a:cxnLst/>
            <a:rect l="l" t="t" r="r" b="b"/>
            <a:pathLst>
              <a:path w="120000" h="120000" extrusionOk="0">
                <a:moveTo>
                  <a:pt x="0" y="119605"/>
                </a:moveTo>
                <a:lnTo>
                  <a:pt x="119739" y="119605"/>
                </a:lnTo>
                <a:lnTo>
                  <a:pt x="119739" y="100263"/>
                </a:lnTo>
                <a:lnTo>
                  <a:pt x="0" y="100263"/>
                </a:lnTo>
                <a:lnTo>
                  <a:pt x="0" y="119605"/>
                </a:lnTo>
                <a:close/>
                <a:moveTo>
                  <a:pt x="0" y="69473"/>
                </a:moveTo>
                <a:lnTo>
                  <a:pt x="119739" y="69473"/>
                </a:lnTo>
                <a:lnTo>
                  <a:pt x="119739" y="50131"/>
                </a:lnTo>
                <a:lnTo>
                  <a:pt x="0" y="50131"/>
                </a:lnTo>
                <a:lnTo>
                  <a:pt x="0" y="69473"/>
                </a:lnTo>
                <a:close/>
                <a:moveTo>
                  <a:pt x="0" y="0"/>
                </a:moveTo>
                <a:lnTo>
                  <a:pt x="0" y="19342"/>
                </a:lnTo>
                <a:lnTo>
                  <a:pt x="119739" y="19342"/>
                </a:lnTo>
                <a:lnTo>
                  <a:pt x="119739" y="0"/>
                </a:lnTo>
                <a:lnTo>
                  <a:pt x="0"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23" name="Google Shape;723;p76"/>
          <p:cNvSpPr/>
          <p:nvPr/>
        </p:nvSpPr>
        <p:spPr>
          <a:xfrm>
            <a:off x="19714514" y="3184275"/>
            <a:ext cx="413700" cy="108000"/>
          </a:xfrm>
          <a:custGeom>
            <a:avLst/>
            <a:gdLst/>
            <a:ahLst/>
            <a:cxnLst/>
            <a:rect l="l" t="t" r="r" b="b"/>
            <a:pathLst>
              <a:path w="120000" h="120000" extrusionOk="0">
                <a:moveTo>
                  <a:pt x="14187" y="0"/>
                </a:moveTo>
                <a:cubicBezTo>
                  <a:pt x="5615" y="0"/>
                  <a:pt x="0" y="23076"/>
                  <a:pt x="0" y="56538"/>
                </a:cubicBezTo>
                <a:cubicBezTo>
                  <a:pt x="0" y="90000"/>
                  <a:pt x="5615" y="118846"/>
                  <a:pt x="14187" y="118846"/>
                </a:cubicBezTo>
                <a:cubicBezTo>
                  <a:pt x="23054" y="118846"/>
                  <a:pt x="30147" y="90000"/>
                  <a:pt x="30147" y="56538"/>
                </a:cubicBezTo>
                <a:cubicBezTo>
                  <a:pt x="30147" y="23076"/>
                  <a:pt x="23054" y="0"/>
                  <a:pt x="14187" y="0"/>
                </a:cubicBezTo>
                <a:close/>
                <a:moveTo>
                  <a:pt x="105221" y="0"/>
                </a:moveTo>
                <a:cubicBezTo>
                  <a:pt x="96650" y="0"/>
                  <a:pt x="89556" y="23076"/>
                  <a:pt x="89556" y="56538"/>
                </a:cubicBezTo>
                <a:cubicBezTo>
                  <a:pt x="89556" y="90000"/>
                  <a:pt x="96650" y="118846"/>
                  <a:pt x="105221" y="118846"/>
                </a:cubicBezTo>
                <a:cubicBezTo>
                  <a:pt x="114088" y="118846"/>
                  <a:pt x="119704" y="90000"/>
                  <a:pt x="119704" y="56538"/>
                </a:cubicBezTo>
                <a:cubicBezTo>
                  <a:pt x="119704" y="23076"/>
                  <a:pt x="114088" y="0"/>
                  <a:pt x="105221" y="0"/>
                </a:cubicBezTo>
                <a:close/>
                <a:moveTo>
                  <a:pt x="60591" y="0"/>
                </a:moveTo>
                <a:cubicBezTo>
                  <a:pt x="51724" y="0"/>
                  <a:pt x="44630" y="23076"/>
                  <a:pt x="44630" y="56538"/>
                </a:cubicBezTo>
                <a:cubicBezTo>
                  <a:pt x="44630" y="90000"/>
                  <a:pt x="52610" y="118846"/>
                  <a:pt x="60591" y="118846"/>
                </a:cubicBezTo>
                <a:cubicBezTo>
                  <a:pt x="68571" y="118846"/>
                  <a:pt x="75073" y="90000"/>
                  <a:pt x="75073" y="56538"/>
                </a:cubicBezTo>
                <a:cubicBezTo>
                  <a:pt x="75073" y="23076"/>
                  <a:pt x="67684" y="0"/>
                  <a:pt x="60591"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24" name="Google Shape;724;p76"/>
          <p:cNvSpPr/>
          <p:nvPr/>
        </p:nvSpPr>
        <p:spPr>
          <a:xfrm>
            <a:off x="3637188" y="6260722"/>
            <a:ext cx="108000" cy="418200"/>
          </a:xfrm>
          <a:custGeom>
            <a:avLst/>
            <a:gdLst/>
            <a:ahLst/>
            <a:cxnLst/>
            <a:rect l="l" t="t" r="r" b="b"/>
            <a:pathLst>
              <a:path w="120000" h="120000" extrusionOk="0">
                <a:moveTo>
                  <a:pt x="56538" y="30072"/>
                </a:moveTo>
                <a:cubicBezTo>
                  <a:pt x="90000" y="30072"/>
                  <a:pt x="118846" y="22189"/>
                  <a:pt x="118846" y="14306"/>
                </a:cubicBezTo>
                <a:cubicBezTo>
                  <a:pt x="118846" y="6423"/>
                  <a:pt x="87692" y="0"/>
                  <a:pt x="56538" y="0"/>
                </a:cubicBezTo>
                <a:cubicBezTo>
                  <a:pt x="25384" y="0"/>
                  <a:pt x="0" y="6423"/>
                  <a:pt x="0" y="14306"/>
                </a:cubicBezTo>
                <a:cubicBezTo>
                  <a:pt x="0" y="22189"/>
                  <a:pt x="28846" y="30072"/>
                  <a:pt x="56538" y="30072"/>
                </a:cubicBezTo>
                <a:close/>
                <a:moveTo>
                  <a:pt x="56538" y="44379"/>
                </a:moveTo>
                <a:cubicBezTo>
                  <a:pt x="28846" y="44379"/>
                  <a:pt x="0" y="51386"/>
                  <a:pt x="0" y="59854"/>
                </a:cubicBezTo>
                <a:cubicBezTo>
                  <a:pt x="0" y="68613"/>
                  <a:pt x="25384" y="74160"/>
                  <a:pt x="56538" y="74160"/>
                </a:cubicBezTo>
                <a:cubicBezTo>
                  <a:pt x="87692" y="74160"/>
                  <a:pt x="118846" y="68613"/>
                  <a:pt x="118846" y="59854"/>
                </a:cubicBezTo>
                <a:cubicBezTo>
                  <a:pt x="118846" y="51386"/>
                  <a:pt x="90000" y="44379"/>
                  <a:pt x="56538" y="44379"/>
                </a:cubicBezTo>
                <a:close/>
                <a:moveTo>
                  <a:pt x="56538" y="89927"/>
                </a:moveTo>
                <a:cubicBezTo>
                  <a:pt x="28846" y="89927"/>
                  <a:pt x="0" y="95474"/>
                  <a:pt x="0" y="104233"/>
                </a:cubicBezTo>
                <a:cubicBezTo>
                  <a:pt x="0" y="112700"/>
                  <a:pt x="25384" y="119708"/>
                  <a:pt x="56538" y="119708"/>
                </a:cubicBezTo>
                <a:cubicBezTo>
                  <a:pt x="87692" y="119708"/>
                  <a:pt x="118846" y="112700"/>
                  <a:pt x="118846" y="104233"/>
                </a:cubicBezTo>
                <a:cubicBezTo>
                  <a:pt x="118846" y="95474"/>
                  <a:pt x="90000" y="89927"/>
                  <a:pt x="56538" y="89927"/>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25" name="Google Shape;725;p76"/>
          <p:cNvSpPr/>
          <p:nvPr/>
        </p:nvSpPr>
        <p:spPr>
          <a:xfrm>
            <a:off x="7405803" y="6260722"/>
            <a:ext cx="598200" cy="418200"/>
          </a:xfrm>
          <a:custGeom>
            <a:avLst/>
            <a:gdLst/>
            <a:ahLst/>
            <a:cxnLst/>
            <a:rect l="l" t="t" r="r" b="b"/>
            <a:pathLst>
              <a:path w="120000" h="120000" extrusionOk="0">
                <a:moveTo>
                  <a:pt x="95877" y="0"/>
                </a:moveTo>
                <a:lnTo>
                  <a:pt x="74821" y="0"/>
                </a:lnTo>
                <a:lnTo>
                  <a:pt x="33935" y="94306"/>
                </a:lnTo>
                <a:lnTo>
                  <a:pt x="21056" y="59854"/>
                </a:lnTo>
                <a:lnTo>
                  <a:pt x="43952" y="0"/>
                </a:lnTo>
                <a:lnTo>
                  <a:pt x="22896" y="0"/>
                </a:lnTo>
                <a:lnTo>
                  <a:pt x="0" y="59854"/>
                </a:lnTo>
                <a:lnTo>
                  <a:pt x="22896" y="119708"/>
                </a:lnTo>
                <a:lnTo>
                  <a:pt x="43952" y="119708"/>
                </a:lnTo>
                <a:lnTo>
                  <a:pt x="84838" y="25693"/>
                </a:lnTo>
                <a:lnTo>
                  <a:pt x="98943" y="59854"/>
                </a:lnTo>
                <a:lnTo>
                  <a:pt x="74821" y="119708"/>
                </a:lnTo>
                <a:lnTo>
                  <a:pt x="95877" y="119708"/>
                </a:lnTo>
                <a:lnTo>
                  <a:pt x="119795" y="59854"/>
                </a:lnTo>
                <a:lnTo>
                  <a:pt x="95877"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26" name="Google Shape;726;p76"/>
          <p:cNvSpPr/>
          <p:nvPr/>
        </p:nvSpPr>
        <p:spPr>
          <a:xfrm>
            <a:off x="11295840" y="6238236"/>
            <a:ext cx="526200" cy="467700"/>
          </a:xfrm>
          <a:custGeom>
            <a:avLst/>
            <a:gdLst/>
            <a:ahLst/>
            <a:cxnLst/>
            <a:rect l="l" t="t" r="r" b="b"/>
            <a:pathLst>
              <a:path w="120000" h="120000" extrusionOk="0">
                <a:moveTo>
                  <a:pt x="101556" y="33130"/>
                </a:moveTo>
                <a:lnTo>
                  <a:pt x="18210" y="33130"/>
                </a:lnTo>
                <a:cubicBezTo>
                  <a:pt x="7937" y="33130"/>
                  <a:pt x="0" y="42000"/>
                  <a:pt x="0" y="53478"/>
                </a:cubicBezTo>
                <a:lnTo>
                  <a:pt x="0" y="92869"/>
                </a:lnTo>
                <a:lnTo>
                  <a:pt x="24046" y="92869"/>
                </a:lnTo>
                <a:lnTo>
                  <a:pt x="24046" y="119739"/>
                </a:lnTo>
                <a:lnTo>
                  <a:pt x="95953" y="119739"/>
                </a:lnTo>
                <a:lnTo>
                  <a:pt x="95953" y="92869"/>
                </a:lnTo>
                <a:lnTo>
                  <a:pt x="119766" y="92869"/>
                </a:lnTo>
                <a:lnTo>
                  <a:pt x="119766" y="53478"/>
                </a:lnTo>
                <a:cubicBezTo>
                  <a:pt x="119766" y="42000"/>
                  <a:pt x="111828" y="33130"/>
                  <a:pt x="101556" y="33130"/>
                </a:cubicBezTo>
                <a:close/>
                <a:moveTo>
                  <a:pt x="84513" y="105652"/>
                </a:moveTo>
                <a:lnTo>
                  <a:pt x="36653" y="105652"/>
                </a:lnTo>
                <a:lnTo>
                  <a:pt x="36653" y="72521"/>
                </a:lnTo>
                <a:lnTo>
                  <a:pt x="84513" y="72521"/>
                </a:lnTo>
                <a:lnTo>
                  <a:pt x="84513" y="105652"/>
                </a:lnTo>
                <a:close/>
                <a:moveTo>
                  <a:pt x="101556" y="59739"/>
                </a:moveTo>
                <a:cubicBezTo>
                  <a:pt x="98054" y="59739"/>
                  <a:pt x="95953" y="57913"/>
                  <a:pt x="95953" y="53478"/>
                </a:cubicBezTo>
                <a:cubicBezTo>
                  <a:pt x="95953" y="49043"/>
                  <a:pt x="97587" y="45913"/>
                  <a:pt x="101556" y="45913"/>
                </a:cubicBezTo>
                <a:cubicBezTo>
                  <a:pt x="105525" y="45913"/>
                  <a:pt x="108326" y="49043"/>
                  <a:pt x="108326" y="53478"/>
                </a:cubicBezTo>
                <a:cubicBezTo>
                  <a:pt x="108326" y="57913"/>
                  <a:pt x="106225" y="59739"/>
                  <a:pt x="101556" y="59739"/>
                </a:cubicBezTo>
                <a:close/>
                <a:moveTo>
                  <a:pt x="95953" y="0"/>
                </a:moveTo>
                <a:lnTo>
                  <a:pt x="24046" y="0"/>
                </a:lnTo>
                <a:lnTo>
                  <a:pt x="24046" y="26608"/>
                </a:lnTo>
                <a:lnTo>
                  <a:pt x="95953" y="26608"/>
                </a:lnTo>
                <a:lnTo>
                  <a:pt x="95953"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27" name="Google Shape;727;p76"/>
          <p:cNvSpPr/>
          <p:nvPr/>
        </p:nvSpPr>
        <p:spPr>
          <a:xfrm>
            <a:off x="15415234" y="6206748"/>
            <a:ext cx="517200" cy="526200"/>
          </a:xfrm>
          <a:custGeom>
            <a:avLst/>
            <a:gdLst/>
            <a:ahLst/>
            <a:cxnLst/>
            <a:rect l="l" t="t" r="r" b="b"/>
            <a:pathLst>
              <a:path w="120000" h="120000" extrusionOk="0">
                <a:moveTo>
                  <a:pt x="59882" y="0"/>
                </a:moveTo>
                <a:cubicBezTo>
                  <a:pt x="26404" y="0"/>
                  <a:pt x="0" y="27548"/>
                  <a:pt x="0" y="60466"/>
                </a:cubicBezTo>
                <a:cubicBezTo>
                  <a:pt x="0" y="93618"/>
                  <a:pt x="26404" y="119766"/>
                  <a:pt x="59882" y="119766"/>
                </a:cubicBezTo>
                <a:cubicBezTo>
                  <a:pt x="93359" y="119766"/>
                  <a:pt x="119764" y="93618"/>
                  <a:pt x="119764" y="60466"/>
                </a:cubicBezTo>
                <a:cubicBezTo>
                  <a:pt x="119764" y="27548"/>
                  <a:pt x="93359" y="0"/>
                  <a:pt x="59882" y="0"/>
                </a:cubicBezTo>
                <a:close/>
                <a:moveTo>
                  <a:pt x="59882" y="108326"/>
                </a:moveTo>
                <a:cubicBezTo>
                  <a:pt x="33477" y="108326"/>
                  <a:pt x="11552" y="86848"/>
                  <a:pt x="11552" y="60466"/>
                </a:cubicBezTo>
                <a:cubicBezTo>
                  <a:pt x="11552" y="34319"/>
                  <a:pt x="33477" y="12607"/>
                  <a:pt x="59882" y="12607"/>
                </a:cubicBezTo>
                <a:cubicBezTo>
                  <a:pt x="86286" y="12607"/>
                  <a:pt x="108212" y="34319"/>
                  <a:pt x="108212" y="60466"/>
                </a:cubicBezTo>
                <a:cubicBezTo>
                  <a:pt x="108212" y="86848"/>
                  <a:pt x="86286" y="108326"/>
                  <a:pt x="59882" y="108326"/>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28" name="Google Shape;728;p76"/>
          <p:cNvSpPr/>
          <p:nvPr/>
        </p:nvSpPr>
        <p:spPr>
          <a:xfrm>
            <a:off x="19660549" y="6206748"/>
            <a:ext cx="526200" cy="526200"/>
          </a:xfrm>
          <a:custGeom>
            <a:avLst/>
            <a:gdLst/>
            <a:ahLst/>
            <a:cxnLst/>
            <a:rect l="l" t="t" r="r" b="b"/>
            <a:pathLst>
              <a:path w="120000" h="120000" extrusionOk="0">
                <a:moveTo>
                  <a:pt x="60466" y="30817"/>
                </a:moveTo>
                <a:cubicBezTo>
                  <a:pt x="43424" y="30817"/>
                  <a:pt x="29649" y="43891"/>
                  <a:pt x="29649" y="60466"/>
                </a:cubicBezTo>
                <a:cubicBezTo>
                  <a:pt x="29649" y="77042"/>
                  <a:pt x="43891" y="90116"/>
                  <a:pt x="60466" y="90116"/>
                </a:cubicBezTo>
                <a:cubicBezTo>
                  <a:pt x="77042" y="90116"/>
                  <a:pt x="90116" y="77042"/>
                  <a:pt x="90116" y="60466"/>
                </a:cubicBezTo>
                <a:cubicBezTo>
                  <a:pt x="90116" y="43891"/>
                  <a:pt x="76342" y="30817"/>
                  <a:pt x="60466" y="30817"/>
                </a:cubicBezTo>
                <a:close/>
                <a:moveTo>
                  <a:pt x="60466" y="0"/>
                </a:moveTo>
                <a:cubicBezTo>
                  <a:pt x="27315" y="0"/>
                  <a:pt x="0" y="27548"/>
                  <a:pt x="0" y="60466"/>
                </a:cubicBezTo>
                <a:cubicBezTo>
                  <a:pt x="0" y="93618"/>
                  <a:pt x="28015" y="119766"/>
                  <a:pt x="60466" y="119766"/>
                </a:cubicBezTo>
                <a:cubicBezTo>
                  <a:pt x="92918" y="119766"/>
                  <a:pt x="119766" y="93618"/>
                  <a:pt x="119766" y="60466"/>
                </a:cubicBezTo>
                <a:cubicBezTo>
                  <a:pt x="119766" y="27548"/>
                  <a:pt x="92451" y="0"/>
                  <a:pt x="60466" y="0"/>
                </a:cubicBezTo>
                <a:close/>
                <a:moveTo>
                  <a:pt x="60466" y="108326"/>
                </a:moveTo>
                <a:cubicBezTo>
                  <a:pt x="34085" y="108326"/>
                  <a:pt x="12607" y="86848"/>
                  <a:pt x="12607" y="60466"/>
                </a:cubicBezTo>
                <a:cubicBezTo>
                  <a:pt x="12607" y="34319"/>
                  <a:pt x="34085" y="12607"/>
                  <a:pt x="60466" y="12607"/>
                </a:cubicBezTo>
                <a:cubicBezTo>
                  <a:pt x="86614" y="12607"/>
                  <a:pt x="107159" y="34319"/>
                  <a:pt x="107159" y="60466"/>
                </a:cubicBezTo>
                <a:cubicBezTo>
                  <a:pt x="107159" y="86848"/>
                  <a:pt x="86614" y="108326"/>
                  <a:pt x="60466" y="108326"/>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29" name="Google Shape;729;p76"/>
          <p:cNvSpPr/>
          <p:nvPr/>
        </p:nvSpPr>
        <p:spPr>
          <a:xfrm>
            <a:off x="3452803" y="9256214"/>
            <a:ext cx="472200" cy="526200"/>
          </a:xfrm>
          <a:custGeom>
            <a:avLst/>
            <a:gdLst/>
            <a:ahLst/>
            <a:cxnLst/>
            <a:rect l="l" t="t" r="r" b="b"/>
            <a:pathLst>
              <a:path w="120000" h="120000" extrusionOk="0">
                <a:moveTo>
                  <a:pt x="100477" y="90116"/>
                </a:moveTo>
                <a:lnTo>
                  <a:pt x="20563" y="90116"/>
                </a:lnTo>
                <a:lnTo>
                  <a:pt x="20563" y="77509"/>
                </a:lnTo>
                <a:lnTo>
                  <a:pt x="100477" y="77509"/>
                </a:lnTo>
                <a:lnTo>
                  <a:pt x="100477" y="90116"/>
                </a:lnTo>
                <a:close/>
                <a:moveTo>
                  <a:pt x="100477" y="66070"/>
                </a:moveTo>
                <a:lnTo>
                  <a:pt x="20563" y="66070"/>
                </a:lnTo>
                <a:lnTo>
                  <a:pt x="20563" y="53696"/>
                </a:lnTo>
                <a:lnTo>
                  <a:pt x="100477" y="53696"/>
                </a:lnTo>
                <a:lnTo>
                  <a:pt x="100477" y="66070"/>
                </a:lnTo>
                <a:close/>
                <a:moveTo>
                  <a:pt x="100477" y="42256"/>
                </a:moveTo>
                <a:lnTo>
                  <a:pt x="20563" y="42256"/>
                </a:lnTo>
                <a:lnTo>
                  <a:pt x="20563" y="30817"/>
                </a:lnTo>
                <a:lnTo>
                  <a:pt x="100477" y="30817"/>
                </a:lnTo>
                <a:lnTo>
                  <a:pt x="100477" y="42256"/>
                </a:lnTo>
                <a:close/>
                <a:moveTo>
                  <a:pt x="0" y="119766"/>
                </a:moveTo>
                <a:lnTo>
                  <a:pt x="10151" y="110661"/>
                </a:lnTo>
                <a:lnTo>
                  <a:pt x="20563" y="119766"/>
                </a:lnTo>
                <a:lnTo>
                  <a:pt x="30715" y="110661"/>
                </a:lnTo>
                <a:lnTo>
                  <a:pt x="40867" y="119766"/>
                </a:lnTo>
                <a:lnTo>
                  <a:pt x="51019" y="110661"/>
                </a:lnTo>
                <a:lnTo>
                  <a:pt x="59869" y="119766"/>
                </a:lnTo>
                <a:lnTo>
                  <a:pt x="70021" y="110661"/>
                </a:lnTo>
                <a:lnTo>
                  <a:pt x="80173" y="119766"/>
                </a:lnTo>
                <a:lnTo>
                  <a:pt x="90325" y="110661"/>
                </a:lnTo>
                <a:lnTo>
                  <a:pt x="100477" y="119766"/>
                </a:lnTo>
                <a:lnTo>
                  <a:pt x="110629" y="110661"/>
                </a:lnTo>
                <a:lnTo>
                  <a:pt x="119739" y="119766"/>
                </a:lnTo>
                <a:lnTo>
                  <a:pt x="119739" y="0"/>
                </a:lnTo>
                <a:lnTo>
                  <a:pt x="110629" y="9105"/>
                </a:lnTo>
                <a:lnTo>
                  <a:pt x="100477" y="0"/>
                </a:lnTo>
                <a:lnTo>
                  <a:pt x="90325" y="9105"/>
                </a:lnTo>
                <a:lnTo>
                  <a:pt x="80173" y="0"/>
                </a:lnTo>
                <a:lnTo>
                  <a:pt x="70021" y="9105"/>
                </a:lnTo>
                <a:lnTo>
                  <a:pt x="59869" y="0"/>
                </a:lnTo>
                <a:lnTo>
                  <a:pt x="51019" y="9105"/>
                </a:lnTo>
                <a:lnTo>
                  <a:pt x="40867" y="0"/>
                </a:lnTo>
                <a:lnTo>
                  <a:pt x="30715" y="9105"/>
                </a:lnTo>
                <a:lnTo>
                  <a:pt x="20563" y="0"/>
                </a:lnTo>
                <a:lnTo>
                  <a:pt x="10151" y="9105"/>
                </a:lnTo>
                <a:lnTo>
                  <a:pt x="0" y="0"/>
                </a:lnTo>
                <a:lnTo>
                  <a:pt x="0" y="11976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30" name="Google Shape;730;p76"/>
          <p:cNvSpPr/>
          <p:nvPr/>
        </p:nvSpPr>
        <p:spPr>
          <a:xfrm>
            <a:off x="7495747" y="9413636"/>
            <a:ext cx="418200" cy="413700"/>
          </a:xfrm>
          <a:custGeom>
            <a:avLst/>
            <a:gdLst/>
            <a:ahLst/>
            <a:cxnLst/>
            <a:rect l="l" t="t" r="r" b="b"/>
            <a:pathLst>
              <a:path w="120000" h="120000" extrusionOk="0">
                <a:moveTo>
                  <a:pt x="101313" y="17395"/>
                </a:moveTo>
                <a:cubicBezTo>
                  <a:pt x="91386" y="5896"/>
                  <a:pt x="75620" y="0"/>
                  <a:pt x="59854" y="0"/>
                </a:cubicBezTo>
                <a:cubicBezTo>
                  <a:pt x="27153" y="0"/>
                  <a:pt x="0" y="27420"/>
                  <a:pt x="0" y="60442"/>
                </a:cubicBezTo>
                <a:cubicBezTo>
                  <a:pt x="0" y="93759"/>
                  <a:pt x="27153" y="119705"/>
                  <a:pt x="59854" y="119705"/>
                </a:cubicBezTo>
                <a:cubicBezTo>
                  <a:pt x="87007" y="119705"/>
                  <a:pt x="109781" y="100835"/>
                  <a:pt x="117080" y="74889"/>
                </a:cubicBezTo>
                <a:lnTo>
                  <a:pt x="101313" y="74889"/>
                </a:lnTo>
                <a:cubicBezTo>
                  <a:pt x="95474" y="92285"/>
                  <a:pt x="78540" y="105257"/>
                  <a:pt x="59854" y="105257"/>
                </a:cubicBezTo>
                <a:cubicBezTo>
                  <a:pt x="35620" y="105257"/>
                  <a:pt x="14306" y="85798"/>
                  <a:pt x="14306" y="60442"/>
                </a:cubicBezTo>
                <a:cubicBezTo>
                  <a:pt x="14306" y="35380"/>
                  <a:pt x="35620" y="14447"/>
                  <a:pt x="59854" y="14447"/>
                </a:cubicBezTo>
                <a:cubicBezTo>
                  <a:pt x="72700" y="14447"/>
                  <a:pt x="82627" y="20343"/>
                  <a:pt x="91386" y="28894"/>
                </a:cubicBezTo>
                <a:lnTo>
                  <a:pt x="67153" y="51891"/>
                </a:lnTo>
                <a:lnTo>
                  <a:pt x="119708" y="51891"/>
                </a:lnTo>
                <a:lnTo>
                  <a:pt x="119708" y="0"/>
                </a:lnTo>
                <a:lnTo>
                  <a:pt x="101313" y="17395"/>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31" name="Google Shape;731;p76"/>
          <p:cNvSpPr/>
          <p:nvPr/>
        </p:nvSpPr>
        <p:spPr>
          <a:xfrm>
            <a:off x="11376790" y="9332674"/>
            <a:ext cx="364200" cy="562200"/>
          </a:xfrm>
          <a:custGeom>
            <a:avLst/>
            <a:gdLst/>
            <a:ahLst/>
            <a:cxnLst/>
            <a:rect l="l" t="t" r="r" b="b"/>
            <a:pathLst>
              <a:path w="120000" h="120000" extrusionOk="0">
                <a:moveTo>
                  <a:pt x="101564" y="66835"/>
                </a:moveTo>
                <a:cubicBezTo>
                  <a:pt x="112960" y="59457"/>
                  <a:pt x="119664" y="49909"/>
                  <a:pt x="119664" y="39276"/>
                </a:cubicBezTo>
                <a:cubicBezTo>
                  <a:pt x="119664" y="16925"/>
                  <a:pt x="94189" y="0"/>
                  <a:pt x="60670" y="0"/>
                </a:cubicBezTo>
                <a:cubicBezTo>
                  <a:pt x="27150" y="0"/>
                  <a:pt x="0" y="16925"/>
                  <a:pt x="0" y="39276"/>
                </a:cubicBezTo>
                <a:cubicBezTo>
                  <a:pt x="0" y="49909"/>
                  <a:pt x="6703" y="59457"/>
                  <a:pt x="18100" y="66835"/>
                </a:cubicBezTo>
                <a:lnTo>
                  <a:pt x="18100" y="66835"/>
                </a:lnTo>
                <a:lnTo>
                  <a:pt x="47597" y="85931"/>
                </a:lnTo>
                <a:lnTo>
                  <a:pt x="8379" y="111320"/>
                </a:lnTo>
                <a:lnTo>
                  <a:pt x="21452" y="119783"/>
                </a:lnTo>
                <a:lnTo>
                  <a:pt x="101564" y="66835"/>
                </a:lnTo>
                <a:close/>
                <a:moveTo>
                  <a:pt x="90167" y="58372"/>
                </a:moveTo>
                <a:lnTo>
                  <a:pt x="90167" y="58372"/>
                </a:lnTo>
                <a:lnTo>
                  <a:pt x="60670" y="78553"/>
                </a:lnTo>
                <a:lnTo>
                  <a:pt x="29497" y="59457"/>
                </a:lnTo>
                <a:cubicBezTo>
                  <a:pt x="23128" y="52947"/>
                  <a:pt x="18100" y="46654"/>
                  <a:pt x="18100" y="39276"/>
                </a:cubicBezTo>
                <a:cubicBezTo>
                  <a:pt x="18100" y="23435"/>
                  <a:pt x="36871" y="11717"/>
                  <a:pt x="60670" y="11717"/>
                </a:cubicBezTo>
                <a:cubicBezTo>
                  <a:pt x="84469" y="11717"/>
                  <a:pt x="103240" y="23435"/>
                  <a:pt x="103240" y="39276"/>
                </a:cubicBezTo>
                <a:cubicBezTo>
                  <a:pt x="103240" y="46654"/>
                  <a:pt x="98212" y="52947"/>
                  <a:pt x="90167" y="58372"/>
                </a:cubicBezTo>
                <a:close/>
                <a:moveTo>
                  <a:pt x="72067" y="101772"/>
                </a:moveTo>
                <a:lnTo>
                  <a:pt x="99888" y="119783"/>
                </a:lnTo>
                <a:lnTo>
                  <a:pt x="111620" y="111320"/>
                </a:lnTo>
                <a:lnTo>
                  <a:pt x="83463" y="93309"/>
                </a:lnTo>
                <a:lnTo>
                  <a:pt x="72067" y="10177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32" name="Google Shape;732;p76"/>
          <p:cNvSpPr/>
          <p:nvPr/>
        </p:nvSpPr>
        <p:spPr>
          <a:xfrm>
            <a:off x="15496183" y="9517082"/>
            <a:ext cx="364200" cy="49500"/>
          </a:xfrm>
          <a:custGeom>
            <a:avLst/>
            <a:gdLst/>
            <a:ahLst/>
            <a:cxnLst/>
            <a:rect l="l" t="t" r="r" b="b"/>
            <a:pathLst>
              <a:path w="120000" h="120000" extrusionOk="0">
                <a:moveTo>
                  <a:pt x="119664" y="117600"/>
                </a:moveTo>
                <a:lnTo>
                  <a:pt x="0" y="117600"/>
                </a:lnTo>
                <a:lnTo>
                  <a:pt x="0" y="0"/>
                </a:lnTo>
                <a:lnTo>
                  <a:pt x="119664" y="0"/>
                </a:lnTo>
                <a:lnTo>
                  <a:pt x="119664" y="11760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33" name="Google Shape;733;p76"/>
          <p:cNvSpPr/>
          <p:nvPr/>
        </p:nvSpPr>
        <p:spPr>
          <a:xfrm>
            <a:off x="19660549" y="9283200"/>
            <a:ext cx="526200" cy="517200"/>
          </a:xfrm>
          <a:custGeom>
            <a:avLst/>
            <a:gdLst/>
            <a:ahLst/>
            <a:cxnLst/>
            <a:rect l="l" t="t" r="r" b="b"/>
            <a:pathLst>
              <a:path w="120000" h="120000" extrusionOk="0">
                <a:moveTo>
                  <a:pt x="60466" y="0"/>
                </a:moveTo>
                <a:cubicBezTo>
                  <a:pt x="27315" y="0"/>
                  <a:pt x="0" y="26640"/>
                  <a:pt x="0" y="59882"/>
                </a:cubicBezTo>
                <a:cubicBezTo>
                  <a:pt x="0" y="93359"/>
                  <a:pt x="28015" y="119764"/>
                  <a:pt x="60466" y="119764"/>
                </a:cubicBezTo>
                <a:cubicBezTo>
                  <a:pt x="92918" y="119764"/>
                  <a:pt x="119766" y="93359"/>
                  <a:pt x="119766" y="59882"/>
                </a:cubicBezTo>
                <a:cubicBezTo>
                  <a:pt x="119766" y="26640"/>
                  <a:pt x="92451" y="0"/>
                  <a:pt x="60466" y="0"/>
                </a:cubicBezTo>
                <a:close/>
                <a:moveTo>
                  <a:pt x="90116" y="65776"/>
                </a:moveTo>
                <a:lnTo>
                  <a:pt x="29649" y="65776"/>
                </a:lnTo>
                <a:lnTo>
                  <a:pt x="29649" y="54223"/>
                </a:lnTo>
                <a:lnTo>
                  <a:pt x="90116" y="54223"/>
                </a:lnTo>
                <a:lnTo>
                  <a:pt x="90116" y="6577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34" name="Google Shape;734;p76"/>
          <p:cNvSpPr/>
          <p:nvPr/>
        </p:nvSpPr>
        <p:spPr>
          <a:xfrm>
            <a:off x="3012512" y="12302005"/>
            <a:ext cx="548700" cy="548700"/>
          </a:xfrm>
          <a:custGeom>
            <a:avLst/>
            <a:gdLst/>
            <a:ahLst/>
            <a:cxnLst/>
            <a:rect l="l" t="t" r="r" b="b"/>
            <a:pathLst>
              <a:path w="120000" h="120000" extrusionOk="0">
                <a:moveTo>
                  <a:pt x="29665" y="53631"/>
                </a:moveTo>
                <a:lnTo>
                  <a:pt x="29665" y="66145"/>
                </a:lnTo>
                <a:lnTo>
                  <a:pt x="90111" y="66145"/>
                </a:lnTo>
                <a:lnTo>
                  <a:pt x="90111" y="53631"/>
                </a:lnTo>
                <a:lnTo>
                  <a:pt x="29665" y="53631"/>
                </a:lnTo>
                <a:close/>
                <a:moveTo>
                  <a:pt x="59330" y="0"/>
                </a:moveTo>
                <a:cubicBezTo>
                  <a:pt x="27434" y="0"/>
                  <a:pt x="0" y="26815"/>
                  <a:pt x="0" y="59217"/>
                </a:cubicBezTo>
                <a:cubicBezTo>
                  <a:pt x="0" y="91843"/>
                  <a:pt x="26765" y="119776"/>
                  <a:pt x="59330" y="119776"/>
                </a:cubicBezTo>
                <a:cubicBezTo>
                  <a:pt x="91672" y="119776"/>
                  <a:pt x="119776" y="91843"/>
                  <a:pt x="119776" y="59217"/>
                </a:cubicBezTo>
                <a:cubicBezTo>
                  <a:pt x="119776" y="26815"/>
                  <a:pt x="92342" y="0"/>
                  <a:pt x="59330" y="0"/>
                </a:cubicBezTo>
                <a:close/>
                <a:moveTo>
                  <a:pt x="59330" y="107262"/>
                </a:moveTo>
                <a:cubicBezTo>
                  <a:pt x="33011" y="107262"/>
                  <a:pt x="12490" y="85586"/>
                  <a:pt x="12490" y="59217"/>
                </a:cubicBezTo>
                <a:cubicBezTo>
                  <a:pt x="12490" y="33072"/>
                  <a:pt x="33011" y="12513"/>
                  <a:pt x="59330" y="12513"/>
                </a:cubicBezTo>
                <a:cubicBezTo>
                  <a:pt x="85427" y="12513"/>
                  <a:pt x="107063" y="33072"/>
                  <a:pt x="107063" y="59217"/>
                </a:cubicBezTo>
                <a:cubicBezTo>
                  <a:pt x="107063" y="85586"/>
                  <a:pt x="85427" y="107262"/>
                  <a:pt x="59330" y="107262"/>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35" name="Google Shape;735;p76"/>
          <p:cNvSpPr/>
          <p:nvPr/>
        </p:nvSpPr>
        <p:spPr>
          <a:xfrm>
            <a:off x="7235343" y="12544882"/>
            <a:ext cx="490200" cy="413700"/>
          </a:xfrm>
          <a:custGeom>
            <a:avLst/>
            <a:gdLst/>
            <a:ahLst/>
            <a:cxnLst/>
            <a:rect l="l" t="t" r="r" b="b"/>
            <a:pathLst>
              <a:path w="120000" h="120000" extrusionOk="0">
                <a:moveTo>
                  <a:pt x="45904" y="31782"/>
                </a:moveTo>
                <a:lnTo>
                  <a:pt x="45904" y="0"/>
                </a:lnTo>
                <a:lnTo>
                  <a:pt x="0" y="56138"/>
                </a:lnTo>
                <a:lnTo>
                  <a:pt x="45904" y="110792"/>
                </a:lnTo>
                <a:lnTo>
                  <a:pt x="45904" y="78712"/>
                </a:lnTo>
                <a:cubicBezTo>
                  <a:pt x="79085" y="78712"/>
                  <a:pt x="103284" y="90891"/>
                  <a:pt x="119750" y="119702"/>
                </a:cubicBezTo>
                <a:cubicBezTo>
                  <a:pt x="113513" y="80495"/>
                  <a:pt x="93056" y="39504"/>
                  <a:pt x="45904" y="31782"/>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36" name="Google Shape;736;p76"/>
          <p:cNvSpPr/>
          <p:nvPr/>
        </p:nvSpPr>
        <p:spPr>
          <a:xfrm>
            <a:off x="11188339" y="12630340"/>
            <a:ext cx="656700" cy="404700"/>
          </a:xfrm>
          <a:custGeom>
            <a:avLst/>
            <a:gdLst/>
            <a:ahLst/>
            <a:cxnLst/>
            <a:rect l="l" t="t" r="r" b="b"/>
            <a:pathLst>
              <a:path w="120000" h="120000" extrusionOk="0">
                <a:moveTo>
                  <a:pt x="35348" y="24360"/>
                </a:moveTo>
                <a:lnTo>
                  <a:pt x="35348" y="0"/>
                </a:lnTo>
                <a:lnTo>
                  <a:pt x="0" y="56842"/>
                </a:lnTo>
                <a:lnTo>
                  <a:pt x="35348" y="112180"/>
                </a:lnTo>
                <a:lnTo>
                  <a:pt x="35348" y="87518"/>
                </a:lnTo>
                <a:lnTo>
                  <a:pt x="15255" y="56842"/>
                </a:lnTo>
                <a:lnTo>
                  <a:pt x="35348" y="24360"/>
                </a:lnTo>
                <a:close/>
                <a:moveTo>
                  <a:pt x="64744" y="32180"/>
                </a:moveTo>
                <a:lnTo>
                  <a:pt x="64744" y="0"/>
                </a:lnTo>
                <a:lnTo>
                  <a:pt x="29581" y="56842"/>
                </a:lnTo>
                <a:lnTo>
                  <a:pt x="64744" y="112180"/>
                </a:lnTo>
                <a:lnTo>
                  <a:pt x="64744" y="79699"/>
                </a:lnTo>
                <a:cubicBezTo>
                  <a:pt x="89488" y="79699"/>
                  <a:pt x="106604" y="92030"/>
                  <a:pt x="119813" y="119699"/>
                </a:cubicBezTo>
                <a:cubicBezTo>
                  <a:pt x="114232" y="79699"/>
                  <a:pt x="99906" y="39699"/>
                  <a:pt x="64744" y="3218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37" name="Google Shape;737;p76"/>
          <p:cNvSpPr/>
          <p:nvPr/>
        </p:nvSpPr>
        <p:spPr>
          <a:xfrm>
            <a:off x="15577561" y="12382965"/>
            <a:ext cx="494700" cy="490200"/>
          </a:xfrm>
          <a:custGeom>
            <a:avLst/>
            <a:gdLst/>
            <a:ahLst/>
            <a:cxnLst/>
            <a:rect l="l" t="t" r="r" b="b"/>
            <a:pathLst>
              <a:path w="120000" h="120000" extrusionOk="0">
                <a:moveTo>
                  <a:pt x="83039" y="0"/>
                </a:moveTo>
                <a:lnTo>
                  <a:pt x="35236" y="0"/>
                </a:lnTo>
                <a:lnTo>
                  <a:pt x="0" y="35601"/>
                </a:lnTo>
                <a:lnTo>
                  <a:pt x="0" y="85394"/>
                </a:lnTo>
                <a:lnTo>
                  <a:pt x="35236" y="119751"/>
                </a:lnTo>
                <a:lnTo>
                  <a:pt x="84271" y="119751"/>
                </a:lnTo>
                <a:lnTo>
                  <a:pt x="119753" y="84149"/>
                </a:lnTo>
                <a:lnTo>
                  <a:pt x="119753" y="35601"/>
                </a:lnTo>
                <a:lnTo>
                  <a:pt x="83039" y="0"/>
                </a:lnTo>
                <a:close/>
                <a:moveTo>
                  <a:pt x="59137" y="95601"/>
                </a:moveTo>
                <a:cubicBezTo>
                  <a:pt x="54209" y="95601"/>
                  <a:pt x="50266" y="91618"/>
                  <a:pt x="50266" y="86639"/>
                </a:cubicBezTo>
                <a:cubicBezTo>
                  <a:pt x="50266" y="81410"/>
                  <a:pt x="54209" y="77676"/>
                  <a:pt x="59137" y="77676"/>
                </a:cubicBezTo>
                <a:cubicBezTo>
                  <a:pt x="64312" y="77676"/>
                  <a:pt x="68008" y="81410"/>
                  <a:pt x="68008" y="86639"/>
                </a:cubicBezTo>
                <a:cubicBezTo>
                  <a:pt x="68008" y="91618"/>
                  <a:pt x="64312" y="95601"/>
                  <a:pt x="59137" y="95601"/>
                </a:cubicBezTo>
                <a:close/>
                <a:moveTo>
                  <a:pt x="65544" y="66224"/>
                </a:moveTo>
                <a:lnTo>
                  <a:pt x="52977" y="66224"/>
                </a:lnTo>
                <a:lnTo>
                  <a:pt x="52977" y="26887"/>
                </a:lnTo>
                <a:lnTo>
                  <a:pt x="65544" y="26887"/>
                </a:lnTo>
                <a:lnTo>
                  <a:pt x="65544" y="6622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38" name="Google Shape;738;p76"/>
          <p:cNvSpPr/>
          <p:nvPr/>
        </p:nvSpPr>
        <p:spPr>
          <a:xfrm>
            <a:off x="20047734" y="12409950"/>
            <a:ext cx="436200" cy="517200"/>
          </a:xfrm>
          <a:custGeom>
            <a:avLst/>
            <a:gdLst/>
            <a:ahLst/>
            <a:cxnLst/>
            <a:rect l="l" t="t" r="r" b="b"/>
            <a:pathLst>
              <a:path w="120000" h="120000" extrusionOk="0">
                <a:moveTo>
                  <a:pt x="23098" y="47100"/>
                </a:moveTo>
                <a:lnTo>
                  <a:pt x="12957" y="38579"/>
                </a:lnTo>
                <a:cubicBezTo>
                  <a:pt x="5915" y="45917"/>
                  <a:pt x="1690" y="54437"/>
                  <a:pt x="0" y="62958"/>
                </a:cubicBezTo>
                <a:lnTo>
                  <a:pt x="16056" y="62958"/>
                </a:lnTo>
                <a:cubicBezTo>
                  <a:pt x="16056" y="57988"/>
                  <a:pt x="18873" y="53254"/>
                  <a:pt x="23098" y="47100"/>
                </a:cubicBezTo>
                <a:close/>
                <a:moveTo>
                  <a:pt x="16056" y="76213"/>
                </a:moveTo>
                <a:lnTo>
                  <a:pt x="0" y="76213"/>
                </a:lnTo>
                <a:cubicBezTo>
                  <a:pt x="1690" y="84733"/>
                  <a:pt x="5915" y="93017"/>
                  <a:pt x="12957" y="100355"/>
                </a:cubicBezTo>
                <a:lnTo>
                  <a:pt x="23098" y="91834"/>
                </a:lnTo>
                <a:cubicBezTo>
                  <a:pt x="18873" y="87100"/>
                  <a:pt x="16056" y="82130"/>
                  <a:pt x="16056" y="76213"/>
                </a:cubicBezTo>
                <a:close/>
                <a:moveTo>
                  <a:pt x="23098" y="110059"/>
                </a:moveTo>
                <a:cubicBezTo>
                  <a:pt x="31830" y="114792"/>
                  <a:pt x="41971" y="118579"/>
                  <a:pt x="51830" y="119763"/>
                </a:cubicBezTo>
                <a:lnTo>
                  <a:pt x="51830" y="106508"/>
                </a:lnTo>
                <a:cubicBezTo>
                  <a:pt x="46197" y="106508"/>
                  <a:pt x="38873" y="103905"/>
                  <a:pt x="33239" y="100355"/>
                </a:cubicBezTo>
                <a:lnTo>
                  <a:pt x="23098" y="110059"/>
                </a:lnTo>
                <a:close/>
                <a:moveTo>
                  <a:pt x="67887" y="19408"/>
                </a:moveTo>
                <a:lnTo>
                  <a:pt x="67887" y="0"/>
                </a:lnTo>
                <a:lnTo>
                  <a:pt x="33239" y="29112"/>
                </a:lnTo>
                <a:lnTo>
                  <a:pt x="67887" y="56804"/>
                </a:lnTo>
                <a:lnTo>
                  <a:pt x="67887" y="32662"/>
                </a:lnTo>
                <a:cubicBezTo>
                  <a:pt x="87887" y="35029"/>
                  <a:pt x="105070" y="51360"/>
                  <a:pt x="105070" y="70059"/>
                </a:cubicBezTo>
                <a:cubicBezTo>
                  <a:pt x="105070" y="88757"/>
                  <a:pt x="87887" y="103905"/>
                  <a:pt x="67887" y="106508"/>
                </a:cubicBezTo>
                <a:lnTo>
                  <a:pt x="67887" y="119763"/>
                </a:lnTo>
                <a:cubicBezTo>
                  <a:pt x="96619" y="115976"/>
                  <a:pt x="119718" y="95621"/>
                  <a:pt x="119718" y="70059"/>
                </a:cubicBezTo>
                <a:cubicBezTo>
                  <a:pt x="119718" y="44733"/>
                  <a:pt x="96619" y="22958"/>
                  <a:pt x="67887" y="19408"/>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39" name="Google Shape;739;p76"/>
          <p:cNvSpPr/>
          <p:nvPr/>
        </p:nvSpPr>
        <p:spPr>
          <a:xfrm>
            <a:off x="3435842" y="961108"/>
            <a:ext cx="473400" cy="468900"/>
          </a:xfrm>
          <a:custGeom>
            <a:avLst/>
            <a:gdLst/>
            <a:ahLst/>
            <a:cxnLst/>
            <a:rect l="l" t="t" r="r" b="b"/>
            <a:pathLst>
              <a:path w="120000" h="120000" extrusionOk="0">
                <a:moveTo>
                  <a:pt x="106984" y="106956"/>
                </a:moveTo>
                <a:lnTo>
                  <a:pt x="14056" y="106956"/>
                </a:lnTo>
                <a:lnTo>
                  <a:pt x="14056" y="12521"/>
                </a:lnTo>
                <a:lnTo>
                  <a:pt x="59869" y="12521"/>
                </a:lnTo>
                <a:lnTo>
                  <a:pt x="59869" y="0"/>
                </a:lnTo>
                <a:lnTo>
                  <a:pt x="14056" y="0"/>
                </a:lnTo>
                <a:cubicBezTo>
                  <a:pt x="6507" y="0"/>
                  <a:pt x="0" y="6260"/>
                  <a:pt x="0" y="12521"/>
                </a:cubicBezTo>
                <a:lnTo>
                  <a:pt x="0" y="106956"/>
                </a:lnTo>
                <a:cubicBezTo>
                  <a:pt x="0" y="113217"/>
                  <a:pt x="6507" y="119739"/>
                  <a:pt x="14056" y="119739"/>
                </a:cubicBezTo>
                <a:lnTo>
                  <a:pt x="106984" y="119739"/>
                </a:lnTo>
                <a:cubicBezTo>
                  <a:pt x="114533" y="119739"/>
                  <a:pt x="119739" y="113217"/>
                  <a:pt x="119739" y="106956"/>
                </a:cubicBezTo>
                <a:lnTo>
                  <a:pt x="119739" y="59739"/>
                </a:lnTo>
                <a:lnTo>
                  <a:pt x="106984" y="59739"/>
                </a:lnTo>
                <a:lnTo>
                  <a:pt x="106984" y="106956"/>
                </a:lnTo>
                <a:close/>
                <a:moveTo>
                  <a:pt x="73926" y="0"/>
                </a:moveTo>
                <a:lnTo>
                  <a:pt x="73926" y="12521"/>
                </a:lnTo>
                <a:lnTo>
                  <a:pt x="98134" y="12521"/>
                </a:lnTo>
                <a:lnTo>
                  <a:pt x="32017" y="79043"/>
                </a:lnTo>
                <a:lnTo>
                  <a:pt x="42169" y="87913"/>
                </a:lnTo>
                <a:lnTo>
                  <a:pt x="106984" y="22956"/>
                </a:lnTo>
                <a:lnTo>
                  <a:pt x="106984" y="46956"/>
                </a:lnTo>
                <a:lnTo>
                  <a:pt x="119739" y="46956"/>
                </a:lnTo>
                <a:lnTo>
                  <a:pt x="119739" y="0"/>
                </a:lnTo>
                <a:lnTo>
                  <a:pt x="73926"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40" name="Google Shape;740;p76"/>
          <p:cNvSpPr/>
          <p:nvPr/>
        </p:nvSpPr>
        <p:spPr>
          <a:xfrm>
            <a:off x="7435018" y="1042276"/>
            <a:ext cx="527400" cy="311100"/>
          </a:xfrm>
          <a:custGeom>
            <a:avLst/>
            <a:gdLst/>
            <a:ahLst/>
            <a:cxnLst/>
            <a:rect l="l" t="t" r="r" b="b"/>
            <a:pathLst>
              <a:path w="120000" h="120000" extrusionOk="0">
                <a:moveTo>
                  <a:pt x="36653" y="69473"/>
                </a:moveTo>
                <a:lnTo>
                  <a:pt x="84513" y="69473"/>
                </a:lnTo>
                <a:lnTo>
                  <a:pt x="84513" y="50131"/>
                </a:lnTo>
                <a:lnTo>
                  <a:pt x="36653" y="50131"/>
                </a:lnTo>
                <a:lnTo>
                  <a:pt x="36653" y="69473"/>
                </a:lnTo>
                <a:close/>
                <a:moveTo>
                  <a:pt x="11439" y="59605"/>
                </a:moveTo>
                <a:cubicBezTo>
                  <a:pt x="11439" y="36710"/>
                  <a:pt x="22879" y="19342"/>
                  <a:pt x="36653" y="19342"/>
                </a:cubicBezTo>
                <a:lnTo>
                  <a:pt x="54863" y="19342"/>
                </a:lnTo>
                <a:lnTo>
                  <a:pt x="54863" y="0"/>
                </a:lnTo>
                <a:lnTo>
                  <a:pt x="36653" y="0"/>
                </a:lnTo>
                <a:cubicBezTo>
                  <a:pt x="17276" y="0"/>
                  <a:pt x="0" y="26842"/>
                  <a:pt x="0" y="59605"/>
                </a:cubicBezTo>
                <a:cubicBezTo>
                  <a:pt x="0" y="92368"/>
                  <a:pt x="17276" y="119605"/>
                  <a:pt x="36653" y="119605"/>
                </a:cubicBezTo>
                <a:lnTo>
                  <a:pt x="54863" y="119605"/>
                </a:lnTo>
                <a:lnTo>
                  <a:pt x="54863" y="100263"/>
                </a:lnTo>
                <a:lnTo>
                  <a:pt x="36653" y="100263"/>
                </a:lnTo>
                <a:cubicBezTo>
                  <a:pt x="22879" y="100263"/>
                  <a:pt x="11439" y="82894"/>
                  <a:pt x="11439" y="59605"/>
                </a:cubicBezTo>
                <a:close/>
                <a:moveTo>
                  <a:pt x="84513" y="0"/>
                </a:moveTo>
                <a:lnTo>
                  <a:pt x="66303" y="0"/>
                </a:lnTo>
                <a:lnTo>
                  <a:pt x="66303" y="19342"/>
                </a:lnTo>
                <a:lnTo>
                  <a:pt x="84513" y="19342"/>
                </a:lnTo>
                <a:cubicBezTo>
                  <a:pt x="98054" y="19342"/>
                  <a:pt x="108326" y="36710"/>
                  <a:pt x="108326" y="59605"/>
                </a:cubicBezTo>
                <a:cubicBezTo>
                  <a:pt x="108326" y="82894"/>
                  <a:pt x="98054" y="100263"/>
                  <a:pt x="84513" y="100263"/>
                </a:cubicBezTo>
                <a:lnTo>
                  <a:pt x="66303" y="100263"/>
                </a:lnTo>
                <a:lnTo>
                  <a:pt x="66303" y="119605"/>
                </a:lnTo>
                <a:lnTo>
                  <a:pt x="84513" y="119605"/>
                </a:lnTo>
                <a:cubicBezTo>
                  <a:pt x="103891" y="119605"/>
                  <a:pt x="119766" y="92368"/>
                  <a:pt x="119766" y="59605"/>
                </a:cubicBezTo>
                <a:cubicBezTo>
                  <a:pt x="119766" y="26842"/>
                  <a:pt x="103891" y="0"/>
                  <a:pt x="84513"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41" name="Google Shape;741;p76"/>
          <p:cNvSpPr/>
          <p:nvPr/>
        </p:nvSpPr>
        <p:spPr>
          <a:xfrm>
            <a:off x="11330491" y="1064822"/>
            <a:ext cx="468900" cy="261600"/>
          </a:xfrm>
          <a:custGeom>
            <a:avLst/>
            <a:gdLst/>
            <a:ahLst/>
            <a:cxnLst/>
            <a:rect l="l" t="t" r="r" b="b"/>
            <a:pathLst>
              <a:path w="120000" h="120000" extrusionOk="0">
                <a:moveTo>
                  <a:pt x="0" y="71529"/>
                </a:moveTo>
                <a:lnTo>
                  <a:pt x="12521" y="71529"/>
                </a:lnTo>
                <a:lnTo>
                  <a:pt x="12521" y="48470"/>
                </a:lnTo>
                <a:lnTo>
                  <a:pt x="0" y="48470"/>
                </a:lnTo>
                <a:lnTo>
                  <a:pt x="0" y="71529"/>
                </a:lnTo>
                <a:close/>
                <a:moveTo>
                  <a:pt x="0" y="119529"/>
                </a:moveTo>
                <a:lnTo>
                  <a:pt x="12521" y="119529"/>
                </a:lnTo>
                <a:lnTo>
                  <a:pt x="12521" y="96470"/>
                </a:lnTo>
                <a:lnTo>
                  <a:pt x="0" y="96470"/>
                </a:lnTo>
                <a:lnTo>
                  <a:pt x="0" y="119529"/>
                </a:lnTo>
                <a:close/>
                <a:moveTo>
                  <a:pt x="0" y="23058"/>
                </a:moveTo>
                <a:lnTo>
                  <a:pt x="12521" y="23058"/>
                </a:lnTo>
                <a:lnTo>
                  <a:pt x="12521" y="0"/>
                </a:lnTo>
                <a:lnTo>
                  <a:pt x="0" y="0"/>
                </a:lnTo>
                <a:lnTo>
                  <a:pt x="0" y="23058"/>
                </a:lnTo>
                <a:close/>
                <a:moveTo>
                  <a:pt x="26608" y="71529"/>
                </a:moveTo>
                <a:lnTo>
                  <a:pt x="119739" y="71529"/>
                </a:lnTo>
                <a:lnTo>
                  <a:pt x="119739" y="48470"/>
                </a:lnTo>
                <a:lnTo>
                  <a:pt x="26608" y="48470"/>
                </a:lnTo>
                <a:lnTo>
                  <a:pt x="26608" y="71529"/>
                </a:lnTo>
                <a:close/>
                <a:moveTo>
                  <a:pt x="26608" y="119529"/>
                </a:moveTo>
                <a:lnTo>
                  <a:pt x="119739" y="119529"/>
                </a:lnTo>
                <a:lnTo>
                  <a:pt x="119739" y="96470"/>
                </a:lnTo>
                <a:lnTo>
                  <a:pt x="26608" y="96470"/>
                </a:lnTo>
                <a:lnTo>
                  <a:pt x="26608" y="119529"/>
                </a:lnTo>
                <a:close/>
                <a:moveTo>
                  <a:pt x="26608" y="0"/>
                </a:moveTo>
                <a:lnTo>
                  <a:pt x="26608" y="23058"/>
                </a:lnTo>
                <a:lnTo>
                  <a:pt x="119739" y="23058"/>
                </a:lnTo>
                <a:lnTo>
                  <a:pt x="119739" y="0"/>
                </a:lnTo>
                <a:lnTo>
                  <a:pt x="26608"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42" name="Google Shape;742;p76"/>
          <p:cNvSpPr/>
          <p:nvPr/>
        </p:nvSpPr>
        <p:spPr>
          <a:xfrm>
            <a:off x="15478455" y="934052"/>
            <a:ext cx="419400" cy="550200"/>
          </a:xfrm>
          <a:custGeom>
            <a:avLst/>
            <a:gdLst/>
            <a:ahLst/>
            <a:cxnLst/>
            <a:rect l="l" t="t" r="r" b="b"/>
            <a:pathLst>
              <a:path w="120000" h="120000" extrusionOk="0">
                <a:moveTo>
                  <a:pt x="103941" y="39183"/>
                </a:moveTo>
                <a:lnTo>
                  <a:pt x="96934" y="39183"/>
                </a:lnTo>
                <a:lnTo>
                  <a:pt x="96934" y="28274"/>
                </a:lnTo>
                <a:cubicBezTo>
                  <a:pt x="96934" y="12022"/>
                  <a:pt x="81167" y="0"/>
                  <a:pt x="59854" y="0"/>
                </a:cubicBezTo>
                <a:cubicBezTo>
                  <a:pt x="38540" y="0"/>
                  <a:pt x="22773" y="12022"/>
                  <a:pt x="22773" y="28274"/>
                </a:cubicBezTo>
                <a:lnTo>
                  <a:pt x="22773" y="39183"/>
                </a:lnTo>
                <a:lnTo>
                  <a:pt x="15766" y="39183"/>
                </a:lnTo>
                <a:cubicBezTo>
                  <a:pt x="7007" y="39183"/>
                  <a:pt x="0" y="44749"/>
                  <a:pt x="0" y="51205"/>
                </a:cubicBezTo>
                <a:lnTo>
                  <a:pt x="0" y="107755"/>
                </a:lnTo>
                <a:cubicBezTo>
                  <a:pt x="0" y="114211"/>
                  <a:pt x="7007" y="119777"/>
                  <a:pt x="15766" y="119777"/>
                </a:cubicBezTo>
                <a:lnTo>
                  <a:pt x="103941" y="119777"/>
                </a:lnTo>
                <a:cubicBezTo>
                  <a:pt x="112700" y="119777"/>
                  <a:pt x="119708" y="114211"/>
                  <a:pt x="119708" y="107755"/>
                </a:cubicBezTo>
                <a:lnTo>
                  <a:pt x="119708" y="51205"/>
                </a:lnTo>
                <a:cubicBezTo>
                  <a:pt x="119708" y="44749"/>
                  <a:pt x="112700" y="39183"/>
                  <a:pt x="103941" y="39183"/>
                </a:cubicBezTo>
                <a:close/>
                <a:moveTo>
                  <a:pt x="59854" y="90389"/>
                </a:moveTo>
                <a:cubicBezTo>
                  <a:pt x="51386" y="90389"/>
                  <a:pt x="45547" y="85936"/>
                  <a:pt x="45547" y="79480"/>
                </a:cubicBezTo>
                <a:cubicBezTo>
                  <a:pt x="45547" y="73024"/>
                  <a:pt x="51386" y="67458"/>
                  <a:pt x="59854" y="67458"/>
                </a:cubicBezTo>
                <a:cubicBezTo>
                  <a:pt x="68321" y="67458"/>
                  <a:pt x="75620" y="73024"/>
                  <a:pt x="75620" y="79480"/>
                </a:cubicBezTo>
                <a:cubicBezTo>
                  <a:pt x="75620" y="85936"/>
                  <a:pt x="68321" y="90389"/>
                  <a:pt x="59854" y="90389"/>
                </a:cubicBezTo>
                <a:close/>
                <a:moveTo>
                  <a:pt x="82627" y="39183"/>
                </a:moveTo>
                <a:lnTo>
                  <a:pt x="37080" y="39183"/>
                </a:lnTo>
                <a:lnTo>
                  <a:pt x="37080" y="28274"/>
                </a:lnTo>
                <a:cubicBezTo>
                  <a:pt x="37080" y="18478"/>
                  <a:pt x="47007" y="10909"/>
                  <a:pt x="59854" y="10909"/>
                </a:cubicBezTo>
                <a:cubicBezTo>
                  <a:pt x="72700" y="10909"/>
                  <a:pt x="82627" y="18478"/>
                  <a:pt x="82627" y="28274"/>
                </a:cubicBezTo>
                <a:lnTo>
                  <a:pt x="82627" y="3918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43" name="Google Shape;743;p76"/>
          <p:cNvSpPr/>
          <p:nvPr/>
        </p:nvSpPr>
        <p:spPr>
          <a:xfrm>
            <a:off x="19739130" y="934052"/>
            <a:ext cx="414900" cy="550200"/>
          </a:xfrm>
          <a:custGeom>
            <a:avLst/>
            <a:gdLst/>
            <a:ahLst/>
            <a:cxnLst/>
            <a:rect l="l" t="t" r="r" b="b"/>
            <a:pathLst>
              <a:path w="120000" h="120000" extrusionOk="0">
                <a:moveTo>
                  <a:pt x="60591" y="90389"/>
                </a:moveTo>
                <a:cubicBezTo>
                  <a:pt x="67684" y="90389"/>
                  <a:pt x="75073" y="85936"/>
                  <a:pt x="75073" y="79480"/>
                </a:cubicBezTo>
                <a:cubicBezTo>
                  <a:pt x="75073" y="73024"/>
                  <a:pt x="68571" y="67458"/>
                  <a:pt x="60591" y="67458"/>
                </a:cubicBezTo>
                <a:cubicBezTo>
                  <a:pt x="52610" y="67458"/>
                  <a:pt x="44630" y="73024"/>
                  <a:pt x="44630" y="79480"/>
                </a:cubicBezTo>
                <a:cubicBezTo>
                  <a:pt x="44630" y="85936"/>
                  <a:pt x="51724" y="90389"/>
                  <a:pt x="60591" y="90389"/>
                </a:cubicBezTo>
                <a:close/>
                <a:moveTo>
                  <a:pt x="105221" y="39183"/>
                </a:moveTo>
                <a:lnTo>
                  <a:pt x="98128" y="39183"/>
                </a:lnTo>
                <a:lnTo>
                  <a:pt x="98128" y="28274"/>
                </a:lnTo>
                <a:cubicBezTo>
                  <a:pt x="98128" y="12022"/>
                  <a:pt x="81576" y="0"/>
                  <a:pt x="60591" y="0"/>
                </a:cubicBezTo>
                <a:cubicBezTo>
                  <a:pt x="39605" y="0"/>
                  <a:pt x="21576" y="12022"/>
                  <a:pt x="21576" y="28274"/>
                </a:cubicBezTo>
                <a:lnTo>
                  <a:pt x="36059" y="28274"/>
                </a:lnTo>
                <a:cubicBezTo>
                  <a:pt x="36059" y="18478"/>
                  <a:pt x="48177" y="10909"/>
                  <a:pt x="60591" y="10909"/>
                </a:cubicBezTo>
                <a:cubicBezTo>
                  <a:pt x="72709" y="10909"/>
                  <a:pt x="83645" y="18478"/>
                  <a:pt x="83645" y="28274"/>
                </a:cubicBezTo>
                <a:lnTo>
                  <a:pt x="83645" y="39183"/>
                </a:lnTo>
                <a:lnTo>
                  <a:pt x="14187" y="39183"/>
                </a:lnTo>
                <a:cubicBezTo>
                  <a:pt x="5615" y="39183"/>
                  <a:pt x="0" y="44749"/>
                  <a:pt x="0" y="51205"/>
                </a:cubicBezTo>
                <a:lnTo>
                  <a:pt x="0" y="107755"/>
                </a:lnTo>
                <a:cubicBezTo>
                  <a:pt x="0" y="114211"/>
                  <a:pt x="5615" y="119777"/>
                  <a:pt x="14187" y="119777"/>
                </a:cubicBezTo>
                <a:lnTo>
                  <a:pt x="105221" y="119777"/>
                </a:lnTo>
                <a:cubicBezTo>
                  <a:pt x="114088" y="119777"/>
                  <a:pt x="119704" y="114211"/>
                  <a:pt x="119704" y="107755"/>
                </a:cubicBezTo>
                <a:lnTo>
                  <a:pt x="119704" y="51205"/>
                </a:lnTo>
                <a:cubicBezTo>
                  <a:pt x="119704" y="44749"/>
                  <a:pt x="114088" y="39183"/>
                  <a:pt x="105221" y="39183"/>
                </a:cubicBezTo>
                <a:close/>
                <a:moveTo>
                  <a:pt x="105221" y="107755"/>
                </a:moveTo>
                <a:lnTo>
                  <a:pt x="14187" y="107755"/>
                </a:lnTo>
                <a:lnTo>
                  <a:pt x="14187" y="51205"/>
                </a:lnTo>
                <a:lnTo>
                  <a:pt x="105221" y="51205"/>
                </a:lnTo>
                <a:lnTo>
                  <a:pt x="105221" y="10775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44" name="Google Shape;744;p76"/>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748"/>
        <p:cNvGrpSpPr/>
        <p:nvPr/>
      </p:nvGrpSpPr>
      <p:grpSpPr>
        <a:xfrm>
          <a:off x="0" y="0"/>
          <a:ext cx="0" cy="0"/>
          <a:chOff x="0" y="0"/>
          <a:chExt cx="0" cy="0"/>
        </a:xfrm>
      </p:grpSpPr>
      <p:sp>
        <p:nvSpPr>
          <p:cNvPr id="749" name="Google Shape;749;p77"/>
          <p:cNvSpPr/>
          <p:nvPr/>
        </p:nvSpPr>
        <p:spPr>
          <a:xfrm>
            <a:off x="3877649" y="5991302"/>
            <a:ext cx="466800" cy="466800"/>
          </a:xfrm>
          <a:custGeom>
            <a:avLst/>
            <a:gdLst/>
            <a:ahLst/>
            <a:cxnLst/>
            <a:rect l="l" t="t" r="r" b="b"/>
            <a:pathLst>
              <a:path w="120000" h="120000" extrusionOk="0">
                <a:moveTo>
                  <a:pt x="67359" y="39417"/>
                </a:moveTo>
                <a:lnTo>
                  <a:pt x="53388" y="39417"/>
                </a:lnTo>
                <a:lnTo>
                  <a:pt x="53388" y="53388"/>
                </a:lnTo>
                <a:lnTo>
                  <a:pt x="67359" y="53388"/>
                </a:lnTo>
                <a:lnTo>
                  <a:pt x="67359" y="39417"/>
                </a:lnTo>
                <a:close/>
                <a:moveTo>
                  <a:pt x="94303" y="39417"/>
                </a:moveTo>
                <a:lnTo>
                  <a:pt x="80083" y="39417"/>
                </a:lnTo>
                <a:lnTo>
                  <a:pt x="80083" y="53388"/>
                </a:lnTo>
                <a:lnTo>
                  <a:pt x="94303" y="53388"/>
                </a:lnTo>
                <a:lnTo>
                  <a:pt x="94303" y="39417"/>
                </a:lnTo>
                <a:close/>
                <a:moveTo>
                  <a:pt x="113264" y="82827"/>
                </a:moveTo>
                <a:cubicBezTo>
                  <a:pt x="105779" y="82827"/>
                  <a:pt x="98045" y="81580"/>
                  <a:pt x="89064" y="79085"/>
                </a:cubicBezTo>
                <a:cubicBezTo>
                  <a:pt x="87817" y="77588"/>
                  <a:pt x="85322" y="79085"/>
                  <a:pt x="82827" y="80332"/>
                </a:cubicBezTo>
                <a:lnTo>
                  <a:pt x="68607" y="95550"/>
                </a:lnTo>
                <a:cubicBezTo>
                  <a:pt x="49646" y="85322"/>
                  <a:pt x="34428" y="70103"/>
                  <a:pt x="24199" y="50893"/>
                </a:cubicBezTo>
                <a:lnTo>
                  <a:pt x="39417" y="36923"/>
                </a:lnTo>
                <a:cubicBezTo>
                  <a:pt x="40665" y="34428"/>
                  <a:pt x="41912" y="31683"/>
                  <a:pt x="40665" y="29189"/>
                </a:cubicBezTo>
                <a:cubicBezTo>
                  <a:pt x="38170" y="22952"/>
                  <a:pt x="36923" y="13970"/>
                  <a:pt x="36923" y="6237"/>
                </a:cubicBezTo>
                <a:cubicBezTo>
                  <a:pt x="36923" y="2494"/>
                  <a:pt x="34428" y="0"/>
                  <a:pt x="30436" y="0"/>
                </a:cubicBezTo>
                <a:lnTo>
                  <a:pt x="7484" y="0"/>
                </a:lnTo>
                <a:cubicBezTo>
                  <a:pt x="2494" y="0"/>
                  <a:pt x="0" y="2494"/>
                  <a:pt x="0" y="6237"/>
                </a:cubicBezTo>
                <a:cubicBezTo>
                  <a:pt x="0" y="68856"/>
                  <a:pt x="50893" y="119750"/>
                  <a:pt x="113264" y="119750"/>
                </a:cubicBezTo>
                <a:cubicBezTo>
                  <a:pt x="117255" y="119750"/>
                  <a:pt x="119750" y="117255"/>
                  <a:pt x="119750" y="113513"/>
                </a:cubicBezTo>
                <a:lnTo>
                  <a:pt x="119750" y="89064"/>
                </a:lnTo>
                <a:cubicBezTo>
                  <a:pt x="119750" y="85322"/>
                  <a:pt x="117255" y="82827"/>
                  <a:pt x="113264" y="82827"/>
                </a:cubicBezTo>
                <a:close/>
                <a:moveTo>
                  <a:pt x="107027" y="39417"/>
                </a:moveTo>
                <a:lnTo>
                  <a:pt x="107027" y="53388"/>
                </a:lnTo>
                <a:lnTo>
                  <a:pt x="119750" y="53388"/>
                </a:lnTo>
                <a:lnTo>
                  <a:pt x="119750" y="39417"/>
                </a:lnTo>
                <a:lnTo>
                  <a:pt x="107027" y="3941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50" name="Google Shape;750;p77"/>
          <p:cNvSpPr/>
          <p:nvPr/>
        </p:nvSpPr>
        <p:spPr>
          <a:xfrm>
            <a:off x="7898368" y="6068386"/>
            <a:ext cx="419700" cy="578100"/>
          </a:xfrm>
          <a:custGeom>
            <a:avLst/>
            <a:gdLst/>
            <a:ahLst/>
            <a:cxnLst/>
            <a:rect l="l" t="t" r="r" b="b"/>
            <a:pathLst>
              <a:path w="120000" h="120000" extrusionOk="0">
                <a:moveTo>
                  <a:pt x="22604" y="119797"/>
                </a:moveTo>
                <a:lnTo>
                  <a:pt x="37116" y="119797"/>
                </a:lnTo>
                <a:lnTo>
                  <a:pt x="37116" y="108484"/>
                </a:lnTo>
                <a:lnTo>
                  <a:pt x="22604" y="108484"/>
                </a:lnTo>
                <a:lnTo>
                  <a:pt x="22604" y="119797"/>
                </a:lnTo>
                <a:close/>
                <a:moveTo>
                  <a:pt x="52744" y="119797"/>
                </a:moveTo>
                <a:lnTo>
                  <a:pt x="66976" y="119797"/>
                </a:lnTo>
                <a:lnTo>
                  <a:pt x="66976" y="108484"/>
                </a:lnTo>
                <a:lnTo>
                  <a:pt x="52744" y="108484"/>
                </a:lnTo>
                <a:lnTo>
                  <a:pt x="52744" y="119797"/>
                </a:lnTo>
                <a:close/>
                <a:moveTo>
                  <a:pt x="66976" y="0"/>
                </a:moveTo>
                <a:lnTo>
                  <a:pt x="52744" y="0"/>
                </a:lnTo>
                <a:lnTo>
                  <a:pt x="52744" y="54747"/>
                </a:lnTo>
                <a:lnTo>
                  <a:pt x="66976" y="54747"/>
                </a:lnTo>
                <a:lnTo>
                  <a:pt x="66976" y="0"/>
                </a:lnTo>
                <a:close/>
                <a:moveTo>
                  <a:pt x="94046" y="13535"/>
                </a:moveTo>
                <a:lnTo>
                  <a:pt x="84000" y="20808"/>
                </a:lnTo>
                <a:cubicBezTo>
                  <a:pt x="95441" y="26868"/>
                  <a:pt x="104093" y="37171"/>
                  <a:pt x="104093" y="49696"/>
                </a:cubicBezTo>
                <a:cubicBezTo>
                  <a:pt x="104093" y="67272"/>
                  <a:pt x="84000" y="81616"/>
                  <a:pt x="59720" y="81616"/>
                </a:cubicBezTo>
                <a:cubicBezTo>
                  <a:pt x="35441" y="81616"/>
                  <a:pt x="14232" y="67272"/>
                  <a:pt x="14232" y="49696"/>
                </a:cubicBezTo>
                <a:cubicBezTo>
                  <a:pt x="14232" y="37171"/>
                  <a:pt x="24279" y="26868"/>
                  <a:pt x="37116" y="21818"/>
                </a:cubicBezTo>
                <a:lnTo>
                  <a:pt x="25674" y="13535"/>
                </a:lnTo>
                <a:cubicBezTo>
                  <a:pt x="9767" y="21818"/>
                  <a:pt x="0" y="34141"/>
                  <a:pt x="0" y="49696"/>
                </a:cubicBezTo>
                <a:cubicBezTo>
                  <a:pt x="0" y="73333"/>
                  <a:pt x="27069" y="91919"/>
                  <a:pt x="59720" y="91919"/>
                </a:cubicBezTo>
                <a:cubicBezTo>
                  <a:pt x="92651" y="91919"/>
                  <a:pt x="119720" y="73333"/>
                  <a:pt x="119720" y="49696"/>
                </a:cubicBezTo>
                <a:cubicBezTo>
                  <a:pt x="119720" y="34141"/>
                  <a:pt x="108279" y="21818"/>
                  <a:pt x="94046" y="13535"/>
                </a:cubicBezTo>
                <a:close/>
                <a:moveTo>
                  <a:pt x="81209" y="119797"/>
                </a:moveTo>
                <a:lnTo>
                  <a:pt x="96837" y="119797"/>
                </a:lnTo>
                <a:lnTo>
                  <a:pt x="96837" y="108484"/>
                </a:lnTo>
                <a:lnTo>
                  <a:pt x="81209" y="108484"/>
                </a:lnTo>
                <a:lnTo>
                  <a:pt x="81209" y="11979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51" name="Google Shape;751;p77"/>
          <p:cNvSpPr/>
          <p:nvPr/>
        </p:nvSpPr>
        <p:spPr>
          <a:xfrm>
            <a:off x="11764935" y="6248251"/>
            <a:ext cx="363900" cy="595200"/>
          </a:xfrm>
          <a:custGeom>
            <a:avLst/>
            <a:gdLst/>
            <a:ahLst/>
            <a:cxnLst/>
            <a:rect l="l" t="t" r="r" b="b"/>
            <a:pathLst>
              <a:path w="120000" h="120000" extrusionOk="0">
                <a:moveTo>
                  <a:pt x="18288" y="119804"/>
                </a:moveTo>
                <a:lnTo>
                  <a:pt x="34652" y="119804"/>
                </a:lnTo>
                <a:lnTo>
                  <a:pt x="34652" y="109853"/>
                </a:lnTo>
                <a:lnTo>
                  <a:pt x="18288" y="109853"/>
                </a:lnTo>
                <a:lnTo>
                  <a:pt x="18288" y="119804"/>
                </a:lnTo>
                <a:close/>
                <a:moveTo>
                  <a:pt x="60641" y="62829"/>
                </a:moveTo>
                <a:cubicBezTo>
                  <a:pt x="75401" y="62829"/>
                  <a:pt x="85347" y="56000"/>
                  <a:pt x="85347" y="47024"/>
                </a:cubicBezTo>
                <a:lnTo>
                  <a:pt x="85347" y="16000"/>
                </a:lnTo>
                <a:cubicBezTo>
                  <a:pt x="85347" y="7024"/>
                  <a:pt x="75401" y="0"/>
                  <a:pt x="60641" y="0"/>
                </a:cubicBezTo>
                <a:cubicBezTo>
                  <a:pt x="45882" y="0"/>
                  <a:pt x="34652" y="7024"/>
                  <a:pt x="34652" y="16000"/>
                </a:cubicBezTo>
                <a:lnTo>
                  <a:pt x="34652" y="47024"/>
                </a:lnTo>
                <a:cubicBezTo>
                  <a:pt x="34652" y="56000"/>
                  <a:pt x="45882" y="62829"/>
                  <a:pt x="60641" y="62829"/>
                </a:cubicBezTo>
                <a:close/>
                <a:moveTo>
                  <a:pt x="52620" y="119804"/>
                </a:moveTo>
                <a:lnTo>
                  <a:pt x="68983" y="119804"/>
                </a:lnTo>
                <a:lnTo>
                  <a:pt x="68983" y="109853"/>
                </a:lnTo>
                <a:lnTo>
                  <a:pt x="52620" y="109853"/>
                </a:lnTo>
                <a:lnTo>
                  <a:pt x="52620" y="119804"/>
                </a:lnTo>
                <a:close/>
                <a:moveTo>
                  <a:pt x="85347" y="119804"/>
                </a:moveTo>
                <a:lnTo>
                  <a:pt x="103315" y="119804"/>
                </a:lnTo>
                <a:lnTo>
                  <a:pt x="103315" y="109853"/>
                </a:lnTo>
                <a:lnTo>
                  <a:pt x="85347" y="109853"/>
                </a:lnTo>
                <a:lnTo>
                  <a:pt x="85347" y="119804"/>
                </a:lnTo>
                <a:close/>
                <a:moveTo>
                  <a:pt x="119679" y="47024"/>
                </a:moveTo>
                <a:lnTo>
                  <a:pt x="106524" y="47024"/>
                </a:lnTo>
                <a:cubicBezTo>
                  <a:pt x="106524" y="62829"/>
                  <a:pt x="84705" y="73951"/>
                  <a:pt x="60641" y="73951"/>
                </a:cubicBezTo>
                <a:cubicBezTo>
                  <a:pt x="36898" y="73951"/>
                  <a:pt x="14759" y="62829"/>
                  <a:pt x="14759" y="47024"/>
                </a:cubicBezTo>
                <a:lnTo>
                  <a:pt x="0" y="47024"/>
                </a:lnTo>
                <a:cubicBezTo>
                  <a:pt x="0" y="64975"/>
                  <a:pt x="23101" y="79804"/>
                  <a:pt x="52620" y="81756"/>
                </a:cubicBezTo>
                <a:lnTo>
                  <a:pt x="52620" y="98731"/>
                </a:lnTo>
                <a:lnTo>
                  <a:pt x="68983" y="98731"/>
                </a:lnTo>
                <a:lnTo>
                  <a:pt x="68983" y="81756"/>
                </a:lnTo>
                <a:cubicBezTo>
                  <a:pt x="96898" y="79804"/>
                  <a:pt x="119679" y="64975"/>
                  <a:pt x="119679" y="4702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52" name="Google Shape;752;p77"/>
          <p:cNvSpPr/>
          <p:nvPr/>
        </p:nvSpPr>
        <p:spPr>
          <a:xfrm>
            <a:off x="15764243" y="6432395"/>
            <a:ext cx="565200" cy="496800"/>
          </a:xfrm>
          <a:custGeom>
            <a:avLst/>
            <a:gdLst/>
            <a:ahLst/>
            <a:cxnLst/>
            <a:rect l="l" t="t" r="r" b="b"/>
            <a:pathLst>
              <a:path w="120000" h="120000" extrusionOk="0">
                <a:moveTo>
                  <a:pt x="88301" y="42890"/>
                </a:moveTo>
                <a:lnTo>
                  <a:pt x="64219" y="2343"/>
                </a:lnTo>
                <a:cubicBezTo>
                  <a:pt x="63190" y="1171"/>
                  <a:pt x="61543" y="0"/>
                  <a:pt x="59897" y="0"/>
                </a:cubicBezTo>
                <a:cubicBezTo>
                  <a:pt x="58456" y="0"/>
                  <a:pt x="56809" y="0"/>
                  <a:pt x="55780" y="2343"/>
                </a:cubicBezTo>
                <a:lnTo>
                  <a:pt x="31492" y="42890"/>
                </a:lnTo>
                <a:lnTo>
                  <a:pt x="5351" y="42890"/>
                </a:lnTo>
                <a:cubicBezTo>
                  <a:pt x="2058" y="42890"/>
                  <a:pt x="0" y="45468"/>
                  <a:pt x="0" y="50156"/>
                </a:cubicBezTo>
                <a:lnTo>
                  <a:pt x="0" y="51328"/>
                </a:lnTo>
                <a:lnTo>
                  <a:pt x="13584" y="110156"/>
                </a:lnTo>
                <a:cubicBezTo>
                  <a:pt x="14819" y="114843"/>
                  <a:pt x="18936" y="119765"/>
                  <a:pt x="24082" y="119765"/>
                </a:cubicBezTo>
                <a:lnTo>
                  <a:pt x="95711" y="119765"/>
                </a:lnTo>
                <a:cubicBezTo>
                  <a:pt x="99828" y="119765"/>
                  <a:pt x="104150" y="114843"/>
                  <a:pt x="106209" y="110156"/>
                </a:cubicBezTo>
                <a:lnTo>
                  <a:pt x="119794" y="51328"/>
                </a:lnTo>
                <a:lnTo>
                  <a:pt x="119794" y="50156"/>
                </a:lnTo>
                <a:cubicBezTo>
                  <a:pt x="119794" y="45468"/>
                  <a:pt x="117735" y="42890"/>
                  <a:pt x="113619" y="42890"/>
                </a:cubicBezTo>
                <a:lnTo>
                  <a:pt x="88301" y="42890"/>
                </a:lnTo>
                <a:close/>
                <a:moveTo>
                  <a:pt x="43018" y="42890"/>
                </a:moveTo>
                <a:lnTo>
                  <a:pt x="59897" y="15468"/>
                </a:lnTo>
                <a:lnTo>
                  <a:pt x="76775" y="42890"/>
                </a:lnTo>
                <a:lnTo>
                  <a:pt x="43018" y="42890"/>
                </a:lnTo>
                <a:close/>
                <a:moveTo>
                  <a:pt x="59897" y="93281"/>
                </a:moveTo>
                <a:cubicBezTo>
                  <a:pt x="53722" y="93281"/>
                  <a:pt x="49399" y="87890"/>
                  <a:pt x="49399" y="81328"/>
                </a:cubicBezTo>
                <a:cubicBezTo>
                  <a:pt x="49399" y="74765"/>
                  <a:pt x="53722" y="68203"/>
                  <a:pt x="59897" y="68203"/>
                </a:cubicBezTo>
                <a:cubicBezTo>
                  <a:pt x="66277" y="68203"/>
                  <a:pt x="71423" y="74765"/>
                  <a:pt x="71423" y="81328"/>
                </a:cubicBezTo>
                <a:cubicBezTo>
                  <a:pt x="71423" y="87890"/>
                  <a:pt x="66277" y="93281"/>
                  <a:pt x="59897" y="93281"/>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53" name="Google Shape;753;p77"/>
          <p:cNvSpPr/>
          <p:nvPr/>
        </p:nvSpPr>
        <p:spPr>
          <a:xfrm>
            <a:off x="20016186" y="6560868"/>
            <a:ext cx="522300" cy="518100"/>
          </a:xfrm>
          <a:custGeom>
            <a:avLst/>
            <a:gdLst/>
            <a:ahLst/>
            <a:cxnLst/>
            <a:rect l="l" t="t" r="r" b="b"/>
            <a:pathLst>
              <a:path w="120000" h="120000" extrusionOk="0">
                <a:moveTo>
                  <a:pt x="36579" y="95684"/>
                </a:moveTo>
                <a:cubicBezTo>
                  <a:pt x="29665" y="95684"/>
                  <a:pt x="23866" y="101313"/>
                  <a:pt x="23866" y="108292"/>
                </a:cubicBezTo>
                <a:cubicBezTo>
                  <a:pt x="23866" y="115046"/>
                  <a:pt x="30334" y="119774"/>
                  <a:pt x="36579" y="119774"/>
                </a:cubicBezTo>
                <a:cubicBezTo>
                  <a:pt x="42825" y="119774"/>
                  <a:pt x="47955" y="115046"/>
                  <a:pt x="47955" y="108292"/>
                </a:cubicBezTo>
                <a:cubicBezTo>
                  <a:pt x="47955" y="101313"/>
                  <a:pt x="42156" y="95684"/>
                  <a:pt x="36579" y="95684"/>
                </a:cubicBezTo>
                <a:close/>
                <a:moveTo>
                  <a:pt x="0" y="0"/>
                </a:moveTo>
                <a:lnTo>
                  <a:pt x="0" y="11482"/>
                </a:lnTo>
                <a:lnTo>
                  <a:pt x="12490" y="11482"/>
                </a:lnTo>
                <a:lnTo>
                  <a:pt x="34126" y="57636"/>
                </a:lnTo>
                <a:lnTo>
                  <a:pt x="25204" y="72495"/>
                </a:lnTo>
                <a:cubicBezTo>
                  <a:pt x="25204" y="73621"/>
                  <a:pt x="23866" y="76097"/>
                  <a:pt x="23866" y="78348"/>
                </a:cubicBezTo>
                <a:cubicBezTo>
                  <a:pt x="23866" y="85328"/>
                  <a:pt x="29665" y="89831"/>
                  <a:pt x="36579" y="89831"/>
                </a:cubicBezTo>
                <a:lnTo>
                  <a:pt x="107286" y="89831"/>
                </a:lnTo>
                <a:lnTo>
                  <a:pt x="107286" y="78348"/>
                </a:lnTo>
                <a:lnTo>
                  <a:pt x="38810" y="78348"/>
                </a:lnTo>
                <a:cubicBezTo>
                  <a:pt x="37695" y="78348"/>
                  <a:pt x="37695" y="77223"/>
                  <a:pt x="37695" y="77223"/>
                </a:cubicBezTo>
                <a:lnTo>
                  <a:pt x="37695" y="76097"/>
                </a:lnTo>
                <a:lnTo>
                  <a:pt x="42156" y="65741"/>
                </a:lnTo>
                <a:lnTo>
                  <a:pt x="86765" y="65741"/>
                </a:lnTo>
                <a:cubicBezTo>
                  <a:pt x="91226" y="65741"/>
                  <a:pt x="94572" y="63264"/>
                  <a:pt x="97026" y="59887"/>
                </a:cubicBezTo>
                <a:lnTo>
                  <a:pt x="118661" y="20712"/>
                </a:lnTo>
                <a:cubicBezTo>
                  <a:pt x="119776" y="19587"/>
                  <a:pt x="119776" y="19587"/>
                  <a:pt x="119776" y="18461"/>
                </a:cubicBezTo>
                <a:cubicBezTo>
                  <a:pt x="119776" y="13958"/>
                  <a:pt x="117546" y="11482"/>
                  <a:pt x="113977" y="11482"/>
                </a:cubicBezTo>
                <a:lnTo>
                  <a:pt x="25204" y="11482"/>
                </a:lnTo>
                <a:lnTo>
                  <a:pt x="20520" y="0"/>
                </a:lnTo>
                <a:lnTo>
                  <a:pt x="0" y="0"/>
                </a:lnTo>
                <a:close/>
                <a:moveTo>
                  <a:pt x="95687" y="95684"/>
                </a:moveTo>
                <a:cubicBezTo>
                  <a:pt x="88996" y="95684"/>
                  <a:pt x="83197" y="101313"/>
                  <a:pt x="83197" y="108292"/>
                </a:cubicBezTo>
                <a:cubicBezTo>
                  <a:pt x="83197" y="115046"/>
                  <a:pt x="88996" y="119774"/>
                  <a:pt x="95687" y="119774"/>
                </a:cubicBezTo>
                <a:cubicBezTo>
                  <a:pt x="102602" y="119774"/>
                  <a:pt x="107286" y="115046"/>
                  <a:pt x="107286" y="108292"/>
                </a:cubicBezTo>
                <a:cubicBezTo>
                  <a:pt x="107286" y="101313"/>
                  <a:pt x="102602" y="95684"/>
                  <a:pt x="95687" y="9568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54" name="Google Shape;754;p77"/>
          <p:cNvSpPr/>
          <p:nvPr/>
        </p:nvSpPr>
        <p:spPr>
          <a:xfrm>
            <a:off x="3877649" y="8950485"/>
            <a:ext cx="466800" cy="312600"/>
          </a:xfrm>
          <a:custGeom>
            <a:avLst/>
            <a:gdLst/>
            <a:ahLst/>
            <a:cxnLst/>
            <a:rect l="l" t="t" r="r" b="b"/>
            <a:pathLst>
              <a:path w="120000" h="120000" extrusionOk="0">
                <a:moveTo>
                  <a:pt x="0" y="119628"/>
                </a:moveTo>
                <a:lnTo>
                  <a:pt x="40665" y="119628"/>
                </a:lnTo>
                <a:lnTo>
                  <a:pt x="40665" y="98823"/>
                </a:lnTo>
                <a:lnTo>
                  <a:pt x="0" y="98823"/>
                </a:lnTo>
                <a:lnTo>
                  <a:pt x="0" y="119628"/>
                </a:lnTo>
                <a:close/>
                <a:moveTo>
                  <a:pt x="0" y="0"/>
                </a:moveTo>
                <a:lnTo>
                  <a:pt x="0" y="18947"/>
                </a:lnTo>
                <a:lnTo>
                  <a:pt x="119750" y="18947"/>
                </a:lnTo>
                <a:lnTo>
                  <a:pt x="119750" y="0"/>
                </a:lnTo>
                <a:lnTo>
                  <a:pt x="0" y="0"/>
                </a:lnTo>
                <a:close/>
                <a:moveTo>
                  <a:pt x="0" y="70216"/>
                </a:moveTo>
                <a:lnTo>
                  <a:pt x="80083" y="70216"/>
                </a:lnTo>
                <a:lnTo>
                  <a:pt x="80083" y="49411"/>
                </a:lnTo>
                <a:lnTo>
                  <a:pt x="0" y="49411"/>
                </a:lnTo>
                <a:lnTo>
                  <a:pt x="0" y="7021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55" name="Google Shape;755;p77"/>
          <p:cNvSpPr/>
          <p:nvPr/>
        </p:nvSpPr>
        <p:spPr>
          <a:xfrm>
            <a:off x="7842701" y="9027569"/>
            <a:ext cx="522300" cy="492600"/>
          </a:xfrm>
          <a:custGeom>
            <a:avLst/>
            <a:gdLst/>
            <a:ahLst/>
            <a:cxnLst/>
            <a:rect l="l" t="t" r="r" b="b"/>
            <a:pathLst>
              <a:path w="120000" h="120000" extrusionOk="0">
                <a:moveTo>
                  <a:pt x="60446" y="96804"/>
                </a:moveTo>
                <a:lnTo>
                  <a:pt x="97026" y="119763"/>
                </a:lnTo>
                <a:lnTo>
                  <a:pt x="87881" y="75029"/>
                </a:lnTo>
                <a:lnTo>
                  <a:pt x="119776" y="45917"/>
                </a:lnTo>
                <a:lnTo>
                  <a:pt x="76505" y="41183"/>
                </a:lnTo>
                <a:lnTo>
                  <a:pt x="60446" y="0"/>
                </a:lnTo>
                <a:lnTo>
                  <a:pt x="43494" y="41183"/>
                </a:lnTo>
                <a:lnTo>
                  <a:pt x="0" y="45917"/>
                </a:lnTo>
                <a:lnTo>
                  <a:pt x="33234" y="75029"/>
                </a:lnTo>
                <a:lnTo>
                  <a:pt x="22973" y="119763"/>
                </a:lnTo>
                <a:lnTo>
                  <a:pt x="60446" y="96804"/>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56" name="Google Shape;756;p77"/>
          <p:cNvSpPr/>
          <p:nvPr/>
        </p:nvSpPr>
        <p:spPr>
          <a:xfrm>
            <a:off x="11687862" y="9198869"/>
            <a:ext cx="522300" cy="492600"/>
          </a:xfrm>
          <a:custGeom>
            <a:avLst/>
            <a:gdLst/>
            <a:ahLst/>
            <a:cxnLst/>
            <a:rect l="l" t="t" r="r" b="b"/>
            <a:pathLst>
              <a:path w="120000" h="120000" extrusionOk="0">
                <a:moveTo>
                  <a:pt x="119776" y="45917"/>
                </a:moveTo>
                <a:lnTo>
                  <a:pt x="76424" y="41183"/>
                </a:lnTo>
                <a:lnTo>
                  <a:pt x="60335" y="0"/>
                </a:lnTo>
                <a:lnTo>
                  <a:pt x="43351" y="41183"/>
                </a:lnTo>
                <a:lnTo>
                  <a:pt x="0" y="45917"/>
                </a:lnTo>
                <a:lnTo>
                  <a:pt x="33072" y="75029"/>
                </a:lnTo>
                <a:lnTo>
                  <a:pt x="22793" y="119763"/>
                </a:lnTo>
                <a:lnTo>
                  <a:pt x="60335" y="96804"/>
                </a:lnTo>
                <a:lnTo>
                  <a:pt x="96983" y="119763"/>
                </a:lnTo>
                <a:lnTo>
                  <a:pt x="87821" y="75029"/>
                </a:lnTo>
                <a:lnTo>
                  <a:pt x="119776" y="45917"/>
                </a:lnTo>
                <a:close/>
                <a:moveTo>
                  <a:pt x="60335" y="84733"/>
                </a:moveTo>
                <a:lnTo>
                  <a:pt x="60335" y="25325"/>
                </a:lnTo>
                <a:lnTo>
                  <a:pt x="70614" y="50650"/>
                </a:lnTo>
                <a:lnTo>
                  <a:pt x="96983" y="53254"/>
                </a:lnTo>
                <a:lnTo>
                  <a:pt x="76424" y="71242"/>
                </a:lnTo>
                <a:lnTo>
                  <a:pt x="82234" y="99171"/>
                </a:lnTo>
                <a:lnTo>
                  <a:pt x="60335" y="8473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57" name="Google Shape;757;p77"/>
          <p:cNvSpPr/>
          <p:nvPr/>
        </p:nvSpPr>
        <p:spPr>
          <a:xfrm>
            <a:off x="15789935" y="9417275"/>
            <a:ext cx="518100" cy="492600"/>
          </a:xfrm>
          <a:custGeom>
            <a:avLst/>
            <a:gdLst/>
            <a:ahLst/>
            <a:cxnLst/>
            <a:rect l="l" t="t" r="r" b="b"/>
            <a:pathLst>
              <a:path w="120000" h="120000" extrusionOk="0">
                <a:moveTo>
                  <a:pt x="119774" y="45917"/>
                </a:moveTo>
                <a:lnTo>
                  <a:pt x="77142" y="42366"/>
                </a:lnTo>
                <a:lnTo>
                  <a:pt x="59774" y="0"/>
                </a:lnTo>
                <a:lnTo>
                  <a:pt x="42631" y="42366"/>
                </a:lnTo>
                <a:lnTo>
                  <a:pt x="0" y="45917"/>
                </a:lnTo>
                <a:lnTo>
                  <a:pt x="32255" y="76213"/>
                </a:lnTo>
                <a:lnTo>
                  <a:pt x="23007" y="119763"/>
                </a:lnTo>
                <a:lnTo>
                  <a:pt x="59774" y="96568"/>
                </a:lnTo>
                <a:lnTo>
                  <a:pt x="96766" y="119763"/>
                </a:lnTo>
                <a:lnTo>
                  <a:pt x="87518" y="76213"/>
                </a:lnTo>
                <a:lnTo>
                  <a:pt x="119774" y="45917"/>
                </a:lnTo>
                <a:close/>
                <a:moveTo>
                  <a:pt x="59774" y="84497"/>
                </a:moveTo>
                <a:lnTo>
                  <a:pt x="36766" y="99171"/>
                </a:lnTo>
                <a:lnTo>
                  <a:pt x="43759" y="72426"/>
                </a:lnTo>
                <a:lnTo>
                  <a:pt x="23007" y="54437"/>
                </a:lnTo>
                <a:lnTo>
                  <a:pt x="49398" y="51834"/>
                </a:lnTo>
                <a:lnTo>
                  <a:pt x="59774" y="26508"/>
                </a:lnTo>
                <a:lnTo>
                  <a:pt x="70150" y="51834"/>
                </a:lnTo>
                <a:lnTo>
                  <a:pt x="96766" y="54437"/>
                </a:lnTo>
                <a:lnTo>
                  <a:pt x="77142" y="72426"/>
                </a:lnTo>
                <a:lnTo>
                  <a:pt x="82781" y="99171"/>
                </a:lnTo>
                <a:lnTo>
                  <a:pt x="59774" y="8449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58" name="Google Shape;758;p77"/>
          <p:cNvSpPr/>
          <p:nvPr/>
        </p:nvSpPr>
        <p:spPr>
          <a:xfrm>
            <a:off x="20118953" y="9327342"/>
            <a:ext cx="312600" cy="299700"/>
          </a:xfrm>
          <a:custGeom>
            <a:avLst/>
            <a:gdLst/>
            <a:ahLst/>
            <a:cxnLst/>
            <a:rect l="l" t="t" r="r" b="b"/>
            <a:pathLst>
              <a:path w="120000" h="120000" extrusionOk="0">
                <a:moveTo>
                  <a:pt x="60928" y="91856"/>
                </a:moveTo>
                <a:lnTo>
                  <a:pt x="96965" y="119609"/>
                </a:lnTo>
                <a:lnTo>
                  <a:pt x="83591" y="73876"/>
                </a:lnTo>
                <a:lnTo>
                  <a:pt x="119628" y="45732"/>
                </a:lnTo>
                <a:lnTo>
                  <a:pt x="74303" y="45732"/>
                </a:lnTo>
                <a:lnTo>
                  <a:pt x="60928" y="0"/>
                </a:lnTo>
                <a:lnTo>
                  <a:pt x="45696" y="45732"/>
                </a:lnTo>
                <a:lnTo>
                  <a:pt x="0" y="45732"/>
                </a:lnTo>
                <a:lnTo>
                  <a:pt x="38266" y="73876"/>
                </a:lnTo>
                <a:lnTo>
                  <a:pt x="23034" y="119609"/>
                </a:lnTo>
                <a:lnTo>
                  <a:pt x="60928" y="91856"/>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59" name="Google Shape;759;p77"/>
          <p:cNvSpPr/>
          <p:nvPr/>
        </p:nvSpPr>
        <p:spPr>
          <a:xfrm>
            <a:off x="3877649" y="12170900"/>
            <a:ext cx="466800" cy="411000"/>
          </a:xfrm>
          <a:custGeom>
            <a:avLst/>
            <a:gdLst/>
            <a:ahLst/>
            <a:cxnLst/>
            <a:rect l="l" t="t" r="r" b="b"/>
            <a:pathLst>
              <a:path w="120000" h="120000" extrusionOk="0">
                <a:moveTo>
                  <a:pt x="113264" y="0"/>
                </a:moveTo>
                <a:lnTo>
                  <a:pt x="7484" y="0"/>
                </a:lnTo>
                <a:lnTo>
                  <a:pt x="7484" y="14400"/>
                </a:lnTo>
                <a:lnTo>
                  <a:pt x="113264" y="14400"/>
                </a:lnTo>
                <a:lnTo>
                  <a:pt x="113264" y="0"/>
                </a:lnTo>
                <a:close/>
                <a:moveTo>
                  <a:pt x="119750" y="75105"/>
                </a:moveTo>
                <a:lnTo>
                  <a:pt x="119750" y="59011"/>
                </a:lnTo>
                <a:lnTo>
                  <a:pt x="113264" y="21458"/>
                </a:lnTo>
                <a:lnTo>
                  <a:pt x="7484" y="21458"/>
                </a:lnTo>
                <a:lnTo>
                  <a:pt x="0" y="59011"/>
                </a:lnTo>
                <a:lnTo>
                  <a:pt x="0" y="75105"/>
                </a:lnTo>
                <a:lnTo>
                  <a:pt x="7484" y="75105"/>
                </a:lnTo>
                <a:lnTo>
                  <a:pt x="7484" y="119717"/>
                </a:lnTo>
                <a:lnTo>
                  <a:pt x="73846" y="119717"/>
                </a:lnTo>
                <a:lnTo>
                  <a:pt x="73846" y="75105"/>
                </a:lnTo>
                <a:lnTo>
                  <a:pt x="100540" y="75105"/>
                </a:lnTo>
                <a:lnTo>
                  <a:pt x="100540" y="119717"/>
                </a:lnTo>
                <a:lnTo>
                  <a:pt x="113264" y="119717"/>
                </a:lnTo>
                <a:lnTo>
                  <a:pt x="113264" y="75105"/>
                </a:lnTo>
                <a:lnTo>
                  <a:pt x="119750" y="75105"/>
                </a:lnTo>
                <a:close/>
                <a:moveTo>
                  <a:pt x="59875" y="105317"/>
                </a:moveTo>
                <a:lnTo>
                  <a:pt x="20207" y="105317"/>
                </a:lnTo>
                <a:lnTo>
                  <a:pt x="20207" y="75105"/>
                </a:lnTo>
                <a:lnTo>
                  <a:pt x="59875" y="75105"/>
                </a:lnTo>
                <a:lnTo>
                  <a:pt x="59875" y="10531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60" name="Google Shape;760;p77"/>
          <p:cNvSpPr/>
          <p:nvPr/>
        </p:nvSpPr>
        <p:spPr>
          <a:xfrm>
            <a:off x="7924058" y="12479238"/>
            <a:ext cx="81300" cy="81300"/>
          </a:xfrm>
          <a:custGeom>
            <a:avLst/>
            <a:gdLst/>
            <a:ahLst/>
            <a:cxnLst/>
            <a:rect l="l" t="t" r="r" b="b"/>
            <a:pathLst>
              <a:path w="120000" h="120000" extrusionOk="0">
                <a:moveTo>
                  <a:pt x="118554" y="58536"/>
                </a:moveTo>
                <a:cubicBezTo>
                  <a:pt x="118554" y="74634"/>
                  <a:pt x="118554" y="81951"/>
                  <a:pt x="111325" y="89268"/>
                </a:cubicBezTo>
                <a:cubicBezTo>
                  <a:pt x="104096" y="96585"/>
                  <a:pt x="96867" y="103902"/>
                  <a:pt x="89638" y="111219"/>
                </a:cubicBezTo>
                <a:cubicBezTo>
                  <a:pt x="80963" y="118536"/>
                  <a:pt x="66506" y="118536"/>
                  <a:pt x="59277" y="118536"/>
                </a:cubicBezTo>
                <a:cubicBezTo>
                  <a:pt x="52048" y="118536"/>
                  <a:pt x="37590" y="118536"/>
                  <a:pt x="30361" y="111219"/>
                </a:cubicBezTo>
                <a:cubicBezTo>
                  <a:pt x="23132" y="103902"/>
                  <a:pt x="14457" y="96585"/>
                  <a:pt x="7228" y="89268"/>
                </a:cubicBezTo>
                <a:cubicBezTo>
                  <a:pt x="0" y="81951"/>
                  <a:pt x="0" y="70243"/>
                  <a:pt x="0" y="58536"/>
                </a:cubicBezTo>
                <a:cubicBezTo>
                  <a:pt x="0" y="48292"/>
                  <a:pt x="0" y="36585"/>
                  <a:pt x="7228" y="29268"/>
                </a:cubicBezTo>
                <a:cubicBezTo>
                  <a:pt x="14457" y="21951"/>
                  <a:pt x="21686" y="10243"/>
                  <a:pt x="30361" y="7317"/>
                </a:cubicBezTo>
                <a:cubicBezTo>
                  <a:pt x="37590" y="2926"/>
                  <a:pt x="52048" y="0"/>
                  <a:pt x="59277" y="0"/>
                </a:cubicBezTo>
                <a:cubicBezTo>
                  <a:pt x="66506" y="0"/>
                  <a:pt x="80963" y="2926"/>
                  <a:pt x="89638" y="7317"/>
                </a:cubicBezTo>
                <a:cubicBezTo>
                  <a:pt x="96867" y="10243"/>
                  <a:pt x="104096" y="21951"/>
                  <a:pt x="111325" y="29268"/>
                </a:cubicBezTo>
                <a:cubicBezTo>
                  <a:pt x="118554" y="36585"/>
                  <a:pt x="118554" y="51219"/>
                  <a:pt x="118554" y="58536"/>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61" name="Google Shape;761;p77"/>
          <p:cNvSpPr/>
          <p:nvPr/>
        </p:nvSpPr>
        <p:spPr>
          <a:xfrm>
            <a:off x="8210944" y="12479238"/>
            <a:ext cx="72900" cy="81300"/>
          </a:xfrm>
          <a:custGeom>
            <a:avLst/>
            <a:gdLst/>
            <a:ahLst/>
            <a:cxnLst/>
            <a:rect l="l" t="t" r="r" b="b"/>
            <a:pathLst>
              <a:path w="120000" h="120000" extrusionOk="0">
                <a:moveTo>
                  <a:pt x="118441" y="58536"/>
                </a:moveTo>
                <a:cubicBezTo>
                  <a:pt x="118441" y="74634"/>
                  <a:pt x="115324" y="80487"/>
                  <a:pt x="110649" y="89268"/>
                </a:cubicBezTo>
                <a:cubicBezTo>
                  <a:pt x="105974" y="96585"/>
                  <a:pt x="99740" y="103902"/>
                  <a:pt x="87272" y="111219"/>
                </a:cubicBezTo>
                <a:cubicBezTo>
                  <a:pt x="74805" y="118536"/>
                  <a:pt x="74805" y="118536"/>
                  <a:pt x="63896" y="118536"/>
                </a:cubicBezTo>
                <a:cubicBezTo>
                  <a:pt x="51428" y="118536"/>
                  <a:pt x="43636" y="118536"/>
                  <a:pt x="31168" y="111219"/>
                </a:cubicBezTo>
                <a:cubicBezTo>
                  <a:pt x="18701" y="103902"/>
                  <a:pt x="12467" y="96585"/>
                  <a:pt x="7792" y="89268"/>
                </a:cubicBezTo>
                <a:cubicBezTo>
                  <a:pt x="3116" y="80487"/>
                  <a:pt x="0" y="70243"/>
                  <a:pt x="0" y="58536"/>
                </a:cubicBezTo>
                <a:cubicBezTo>
                  <a:pt x="0" y="48292"/>
                  <a:pt x="3116" y="38048"/>
                  <a:pt x="7792" y="29268"/>
                </a:cubicBezTo>
                <a:cubicBezTo>
                  <a:pt x="12467" y="21951"/>
                  <a:pt x="18701" y="10243"/>
                  <a:pt x="31168" y="7317"/>
                </a:cubicBezTo>
                <a:cubicBezTo>
                  <a:pt x="43636" y="2926"/>
                  <a:pt x="46753" y="0"/>
                  <a:pt x="63896" y="0"/>
                </a:cubicBezTo>
                <a:cubicBezTo>
                  <a:pt x="71688" y="0"/>
                  <a:pt x="74805" y="2926"/>
                  <a:pt x="87272" y="7317"/>
                </a:cubicBezTo>
                <a:cubicBezTo>
                  <a:pt x="99740" y="10243"/>
                  <a:pt x="105974" y="21951"/>
                  <a:pt x="110649" y="29268"/>
                </a:cubicBezTo>
                <a:cubicBezTo>
                  <a:pt x="115324" y="38048"/>
                  <a:pt x="118441" y="51219"/>
                  <a:pt x="118441" y="58536"/>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62" name="Google Shape;762;p77"/>
          <p:cNvSpPr/>
          <p:nvPr/>
        </p:nvSpPr>
        <p:spPr>
          <a:xfrm>
            <a:off x="7872676" y="12115229"/>
            <a:ext cx="466800" cy="569700"/>
          </a:xfrm>
          <a:custGeom>
            <a:avLst/>
            <a:gdLst/>
            <a:ahLst/>
            <a:cxnLst/>
            <a:rect l="l" t="t" r="r" b="b"/>
            <a:pathLst>
              <a:path w="120000" h="120000" extrusionOk="0">
                <a:moveTo>
                  <a:pt x="105779" y="38571"/>
                </a:moveTo>
                <a:cubicBezTo>
                  <a:pt x="104532" y="35306"/>
                  <a:pt x="100790" y="32244"/>
                  <a:pt x="97047" y="32244"/>
                </a:cubicBezTo>
                <a:lnTo>
                  <a:pt x="86819" y="32244"/>
                </a:lnTo>
                <a:lnTo>
                  <a:pt x="19209" y="32244"/>
                </a:lnTo>
                <a:lnTo>
                  <a:pt x="19209" y="21836"/>
                </a:lnTo>
                <a:lnTo>
                  <a:pt x="0" y="38571"/>
                </a:lnTo>
                <a:lnTo>
                  <a:pt x="12723" y="48979"/>
                </a:lnTo>
                <a:lnTo>
                  <a:pt x="19209" y="54081"/>
                </a:lnTo>
                <a:lnTo>
                  <a:pt x="19209" y="43673"/>
                </a:lnTo>
                <a:lnTo>
                  <a:pt x="98295" y="43673"/>
                </a:lnTo>
                <a:lnTo>
                  <a:pt x="105779" y="65714"/>
                </a:lnTo>
                <a:lnTo>
                  <a:pt x="0" y="65714"/>
                </a:lnTo>
                <a:lnTo>
                  <a:pt x="0" y="114693"/>
                </a:lnTo>
                <a:cubicBezTo>
                  <a:pt x="0" y="117755"/>
                  <a:pt x="2494" y="119795"/>
                  <a:pt x="6486" y="119795"/>
                </a:cubicBezTo>
                <a:lnTo>
                  <a:pt x="12723" y="119795"/>
                </a:lnTo>
                <a:cubicBezTo>
                  <a:pt x="16715" y="119795"/>
                  <a:pt x="19209" y="117755"/>
                  <a:pt x="19209" y="114693"/>
                </a:cubicBezTo>
                <a:lnTo>
                  <a:pt x="19209" y="109387"/>
                </a:lnTo>
                <a:lnTo>
                  <a:pt x="99542" y="109387"/>
                </a:lnTo>
                <a:lnTo>
                  <a:pt x="99542" y="114693"/>
                </a:lnTo>
                <a:cubicBezTo>
                  <a:pt x="99542" y="117755"/>
                  <a:pt x="102037" y="119795"/>
                  <a:pt x="105779" y="119795"/>
                </a:cubicBezTo>
                <a:lnTo>
                  <a:pt x="113513" y="119795"/>
                </a:lnTo>
                <a:cubicBezTo>
                  <a:pt x="117255" y="119795"/>
                  <a:pt x="119750" y="117755"/>
                  <a:pt x="119750" y="114693"/>
                </a:cubicBezTo>
                <a:lnTo>
                  <a:pt x="119750" y="70816"/>
                </a:lnTo>
                <a:lnTo>
                  <a:pt x="105779" y="38571"/>
                </a:lnTo>
                <a:close/>
                <a:moveTo>
                  <a:pt x="22952" y="92653"/>
                </a:moveTo>
                <a:cubicBezTo>
                  <a:pt x="17962" y="92653"/>
                  <a:pt x="12723" y="88571"/>
                  <a:pt x="12723" y="84285"/>
                </a:cubicBezTo>
                <a:cubicBezTo>
                  <a:pt x="12723" y="80204"/>
                  <a:pt x="17962" y="76122"/>
                  <a:pt x="22952" y="76122"/>
                </a:cubicBezTo>
                <a:cubicBezTo>
                  <a:pt x="28191" y="76122"/>
                  <a:pt x="33180" y="80204"/>
                  <a:pt x="33180" y="84285"/>
                </a:cubicBezTo>
                <a:cubicBezTo>
                  <a:pt x="33180" y="88571"/>
                  <a:pt x="28191" y="92653"/>
                  <a:pt x="22952" y="92653"/>
                </a:cubicBezTo>
                <a:close/>
                <a:moveTo>
                  <a:pt x="97047" y="92653"/>
                </a:moveTo>
                <a:cubicBezTo>
                  <a:pt x="90561" y="92653"/>
                  <a:pt x="86819" y="88571"/>
                  <a:pt x="86819" y="84285"/>
                </a:cubicBezTo>
                <a:cubicBezTo>
                  <a:pt x="86819" y="80204"/>
                  <a:pt x="91309" y="76122"/>
                  <a:pt x="97047" y="76122"/>
                </a:cubicBezTo>
                <a:cubicBezTo>
                  <a:pt x="102785" y="76122"/>
                  <a:pt x="105779" y="80204"/>
                  <a:pt x="105779" y="84285"/>
                </a:cubicBezTo>
                <a:cubicBezTo>
                  <a:pt x="105779" y="88571"/>
                  <a:pt x="102037" y="92653"/>
                  <a:pt x="97047" y="92653"/>
                </a:cubicBezTo>
                <a:close/>
                <a:moveTo>
                  <a:pt x="86819" y="0"/>
                </a:moveTo>
                <a:lnTo>
                  <a:pt x="86819" y="11428"/>
                </a:lnTo>
                <a:lnTo>
                  <a:pt x="33180" y="11428"/>
                </a:lnTo>
                <a:lnTo>
                  <a:pt x="33180" y="21836"/>
                </a:lnTo>
                <a:lnTo>
                  <a:pt x="86819" y="21836"/>
                </a:lnTo>
                <a:lnTo>
                  <a:pt x="86819" y="32244"/>
                </a:lnTo>
                <a:lnTo>
                  <a:pt x="105779" y="16530"/>
                </a:lnTo>
                <a:lnTo>
                  <a:pt x="86819"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63" name="Google Shape;763;p77"/>
          <p:cNvSpPr/>
          <p:nvPr/>
        </p:nvSpPr>
        <p:spPr>
          <a:xfrm>
            <a:off x="11713552" y="12427848"/>
            <a:ext cx="466800" cy="363900"/>
          </a:xfrm>
          <a:custGeom>
            <a:avLst/>
            <a:gdLst/>
            <a:ahLst/>
            <a:cxnLst/>
            <a:rect l="l" t="t" r="r" b="b"/>
            <a:pathLst>
              <a:path w="120000" h="120000" extrusionOk="0">
                <a:moveTo>
                  <a:pt x="26887" y="50695"/>
                </a:moveTo>
                <a:lnTo>
                  <a:pt x="0" y="85026"/>
                </a:lnTo>
                <a:lnTo>
                  <a:pt x="26887" y="119679"/>
                </a:lnTo>
                <a:lnTo>
                  <a:pt x="26887" y="93368"/>
                </a:lnTo>
                <a:lnTo>
                  <a:pt x="72697" y="93368"/>
                </a:lnTo>
                <a:lnTo>
                  <a:pt x="72697" y="77005"/>
                </a:lnTo>
                <a:lnTo>
                  <a:pt x="26887" y="77005"/>
                </a:lnTo>
                <a:lnTo>
                  <a:pt x="26887" y="50695"/>
                </a:lnTo>
                <a:close/>
                <a:moveTo>
                  <a:pt x="119751" y="34331"/>
                </a:moveTo>
                <a:lnTo>
                  <a:pt x="92863" y="0"/>
                </a:lnTo>
                <a:lnTo>
                  <a:pt x="92863" y="25989"/>
                </a:lnTo>
                <a:lnTo>
                  <a:pt x="45809" y="25989"/>
                </a:lnTo>
                <a:lnTo>
                  <a:pt x="45809" y="42352"/>
                </a:lnTo>
                <a:lnTo>
                  <a:pt x="92863" y="42352"/>
                </a:lnTo>
                <a:lnTo>
                  <a:pt x="92863" y="68663"/>
                </a:lnTo>
                <a:lnTo>
                  <a:pt x="119751" y="3433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64" name="Google Shape;764;p77"/>
          <p:cNvSpPr/>
          <p:nvPr/>
        </p:nvSpPr>
        <p:spPr>
          <a:xfrm>
            <a:off x="15867010" y="12402153"/>
            <a:ext cx="363900" cy="466800"/>
          </a:xfrm>
          <a:custGeom>
            <a:avLst/>
            <a:gdLst/>
            <a:ahLst/>
            <a:cxnLst/>
            <a:rect l="l" t="t" r="r" b="b"/>
            <a:pathLst>
              <a:path w="120000" h="120000" extrusionOk="0">
                <a:moveTo>
                  <a:pt x="93689" y="93056"/>
                </a:moveTo>
                <a:lnTo>
                  <a:pt x="93689" y="45904"/>
                </a:lnTo>
                <a:lnTo>
                  <a:pt x="77005" y="45904"/>
                </a:lnTo>
                <a:lnTo>
                  <a:pt x="77005" y="93056"/>
                </a:lnTo>
                <a:lnTo>
                  <a:pt x="51016" y="93056"/>
                </a:lnTo>
                <a:lnTo>
                  <a:pt x="85347" y="119750"/>
                </a:lnTo>
                <a:lnTo>
                  <a:pt x="119679" y="93056"/>
                </a:lnTo>
                <a:lnTo>
                  <a:pt x="93689" y="93056"/>
                </a:lnTo>
                <a:close/>
                <a:moveTo>
                  <a:pt x="32727" y="0"/>
                </a:moveTo>
                <a:lnTo>
                  <a:pt x="0" y="26694"/>
                </a:lnTo>
                <a:lnTo>
                  <a:pt x="24705" y="26694"/>
                </a:lnTo>
                <a:lnTo>
                  <a:pt x="24705" y="72598"/>
                </a:lnTo>
                <a:lnTo>
                  <a:pt x="42673" y="72598"/>
                </a:lnTo>
                <a:lnTo>
                  <a:pt x="42673" y="26694"/>
                </a:lnTo>
                <a:lnTo>
                  <a:pt x="67379" y="26694"/>
                </a:lnTo>
                <a:lnTo>
                  <a:pt x="32727"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65" name="Google Shape;765;p77"/>
          <p:cNvSpPr/>
          <p:nvPr/>
        </p:nvSpPr>
        <p:spPr>
          <a:xfrm>
            <a:off x="20016186" y="12372178"/>
            <a:ext cx="522300" cy="522600"/>
          </a:xfrm>
          <a:custGeom>
            <a:avLst/>
            <a:gdLst/>
            <a:ahLst/>
            <a:cxnLst/>
            <a:rect l="l" t="t" r="r" b="b"/>
            <a:pathLst>
              <a:path w="120000" h="120000" extrusionOk="0">
                <a:moveTo>
                  <a:pt x="60446" y="0"/>
                </a:moveTo>
                <a:cubicBezTo>
                  <a:pt x="27434" y="0"/>
                  <a:pt x="0" y="27881"/>
                  <a:pt x="0" y="60446"/>
                </a:cubicBezTo>
                <a:cubicBezTo>
                  <a:pt x="0" y="93011"/>
                  <a:pt x="27881" y="119776"/>
                  <a:pt x="60446" y="119776"/>
                </a:cubicBezTo>
                <a:cubicBezTo>
                  <a:pt x="93011" y="119776"/>
                  <a:pt x="119776" y="93011"/>
                  <a:pt x="119776" y="60446"/>
                </a:cubicBezTo>
                <a:cubicBezTo>
                  <a:pt x="119776" y="27881"/>
                  <a:pt x="92342" y="0"/>
                  <a:pt x="60446" y="0"/>
                </a:cubicBezTo>
                <a:close/>
                <a:moveTo>
                  <a:pt x="27434" y="42156"/>
                </a:moveTo>
                <a:lnTo>
                  <a:pt x="47955" y="21635"/>
                </a:lnTo>
                <a:lnTo>
                  <a:pt x="68475" y="42156"/>
                </a:lnTo>
                <a:lnTo>
                  <a:pt x="53531" y="42156"/>
                </a:lnTo>
                <a:lnTo>
                  <a:pt x="53531" y="66245"/>
                </a:lnTo>
                <a:lnTo>
                  <a:pt x="42156" y="66245"/>
                </a:lnTo>
                <a:lnTo>
                  <a:pt x="42156" y="42156"/>
                </a:lnTo>
                <a:lnTo>
                  <a:pt x="27434" y="42156"/>
                </a:lnTo>
                <a:close/>
                <a:moveTo>
                  <a:pt x="92342" y="77620"/>
                </a:moveTo>
                <a:lnTo>
                  <a:pt x="71821" y="99256"/>
                </a:lnTo>
                <a:lnTo>
                  <a:pt x="51301" y="77620"/>
                </a:lnTo>
                <a:lnTo>
                  <a:pt x="66245" y="77620"/>
                </a:lnTo>
                <a:lnTo>
                  <a:pt x="66245" y="53531"/>
                </a:lnTo>
                <a:lnTo>
                  <a:pt x="77620" y="53531"/>
                </a:lnTo>
                <a:lnTo>
                  <a:pt x="77620" y="77620"/>
                </a:lnTo>
                <a:lnTo>
                  <a:pt x="92342" y="7762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66" name="Google Shape;766;p77"/>
          <p:cNvSpPr/>
          <p:nvPr/>
        </p:nvSpPr>
        <p:spPr>
          <a:xfrm>
            <a:off x="3882281" y="1206095"/>
            <a:ext cx="411000" cy="492600"/>
          </a:xfrm>
          <a:custGeom>
            <a:avLst/>
            <a:gdLst/>
            <a:ahLst/>
            <a:cxnLst/>
            <a:rect l="l" t="t" r="r" b="b"/>
            <a:pathLst>
              <a:path w="120000" h="120000" extrusionOk="0">
                <a:moveTo>
                  <a:pt x="86682" y="29112"/>
                </a:moveTo>
                <a:lnTo>
                  <a:pt x="51952" y="0"/>
                </a:lnTo>
                <a:lnTo>
                  <a:pt x="51952" y="19408"/>
                </a:lnTo>
                <a:cubicBezTo>
                  <a:pt x="23152" y="22958"/>
                  <a:pt x="0" y="44260"/>
                  <a:pt x="0" y="70295"/>
                </a:cubicBezTo>
                <a:cubicBezTo>
                  <a:pt x="0" y="96331"/>
                  <a:pt x="23152" y="116213"/>
                  <a:pt x="51952" y="119763"/>
                </a:cubicBezTo>
                <a:lnTo>
                  <a:pt x="51952" y="106508"/>
                </a:lnTo>
                <a:cubicBezTo>
                  <a:pt x="30494" y="104142"/>
                  <a:pt x="14400" y="88994"/>
                  <a:pt x="14400" y="70295"/>
                </a:cubicBezTo>
                <a:cubicBezTo>
                  <a:pt x="14400" y="51360"/>
                  <a:pt x="30494" y="35029"/>
                  <a:pt x="51952" y="32662"/>
                </a:cubicBezTo>
                <a:lnTo>
                  <a:pt x="51952" y="56804"/>
                </a:lnTo>
                <a:lnTo>
                  <a:pt x="86682" y="29112"/>
                </a:lnTo>
                <a:close/>
                <a:moveTo>
                  <a:pt x="119717" y="62958"/>
                </a:moveTo>
                <a:cubicBezTo>
                  <a:pt x="118305" y="54437"/>
                  <a:pt x="114070" y="45917"/>
                  <a:pt x="106729" y="38816"/>
                </a:cubicBezTo>
                <a:lnTo>
                  <a:pt x="96847" y="47337"/>
                </a:lnTo>
                <a:cubicBezTo>
                  <a:pt x="101082" y="52071"/>
                  <a:pt x="103905" y="58224"/>
                  <a:pt x="103905" y="62958"/>
                </a:cubicBezTo>
                <a:lnTo>
                  <a:pt x="119717" y="62958"/>
                </a:lnTo>
                <a:close/>
                <a:moveTo>
                  <a:pt x="67764" y="106508"/>
                </a:moveTo>
                <a:lnTo>
                  <a:pt x="67764" y="119763"/>
                </a:lnTo>
                <a:cubicBezTo>
                  <a:pt x="77929" y="118579"/>
                  <a:pt x="88094" y="115029"/>
                  <a:pt x="96847" y="110059"/>
                </a:cubicBezTo>
                <a:lnTo>
                  <a:pt x="86682" y="100355"/>
                </a:lnTo>
                <a:cubicBezTo>
                  <a:pt x="79341" y="104142"/>
                  <a:pt x="73694" y="106508"/>
                  <a:pt x="67764" y="106508"/>
                </a:cubicBezTo>
                <a:close/>
                <a:moveTo>
                  <a:pt x="96847" y="92071"/>
                </a:moveTo>
                <a:lnTo>
                  <a:pt x="106729" y="100355"/>
                </a:lnTo>
                <a:cubicBezTo>
                  <a:pt x="114070" y="93254"/>
                  <a:pt x="118305" y="84733"/>
                  <a:pt x="119717" y="76213"/>
                </a:cubicBezTo>
                <a:lnTo>
                  <a:pt x="103905" y="76213"/>
                </a:lnTo>
                <a:cubicBezTo>
                  <a:pt x="103905" y="82366"/>
                  <a:pt x="101082" y="87100"/>
                  <a:pt x="96847" y="92071"/>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67" name="Google Shape;767;p77"/>
          <p:cNvSpPr/>
          <p:nvPr/>
        </p:nvSpPr>
        <p:spPr>
          <a:xfrm>
            <a:off x="7851617" y="1279949"/>
            <a:ext cx="466800" cy="466800"/>
          </a:xfrm>
          <a:custGeom>
            <a:avLst/>
            <a:gdLst/>
            <a:ahLst/>
            <a:cxnLst/>
            <a:rect l="l" t="t" r="r" b="b"/>
            <a:pathLst>
              <a:path w="120000" h="120000" extrusionOk="0">
                <a:moveTo>
                  <a:pt x="93056" y="0"/>
                </a:moveTo>
                <a:lnTo>
                  <a:pt x="12723" y="0"/>
                </a:lnTo>
                <a:cubicBezTo>
                  <a:pt x="5239" y="0"/>
                  <a:pt x="0" y="6473"/>
                  <a:pt x="0" y="13941"/>
                </a:cubicBezTo>
                <a:lnTo>
                  <a:pt x="0" y="106804"/>
                </a:lnTo>
                <a:cubicBezTo>
                  <a:pt x="0" y="114522"/>
                  <a:pt x="5239" y="119751"/>
                  <a:pt x="12723" y="119751"/>
                </a:cubicBezTo>
                <a:lnTo>
                  <a:pt x="105779" y="119751"/>
                </a:lnTo>
                <a:cubicBezTo>
                  <a:pt x="113513" y="119751"/>
                  <a:pt x="119750" y="114522"/>
                  <a:pt x="119750" y="106804"/>
                </a:cubicBezTo>
                <a:lnTo>
                  <a:pt x="119750" y="26639"/>
                </a:lnTo>
                <a:lnTo>
                  <a:pt x="93056" y="0"/>
                </a:lnTo>
                <a:close/>
                <a:moveTo>
                  <a:pt x="59875" y="106804"/>
                </a:moveTo>
                <a:cubicBezTo>
                  <a:pt x="48399" y="106804"/>
                  <a:pt x="39667" y="98091"/>
                  <a:pt x="39667" y="86639"/>
                </a:cubicBezTo>
                <a:cubicBezTo>
                  <a:pt x="39667" y="75186"/>
                  <a:pt x="48399" y="66224"/>
                  <a:pt x="59875" y="66224"/>
                </a:cubicBezTo>
                <a:cubicBezTo>
                  <a:pt x="71351" y="66224"/>
                  <a:pt x="79085" y="75186"/>
                  <a:pt x="79085" y="86639"/>
                </a:cubicBezTo>
                <a:cubicBezTo>
                  <a:pt x="79085" y="98091"/>
                  <a:pt x="71351" y="106804"/>
                  <a:pt x="59875" y="106804"/>
                </a:cubicBezTo>
                <a:close/>
                <a:moveTo>
                  <a:pt x="79085" y="40829"/>
                </a:moveTo>
                <a:lnTo>
                  <a:pt x="12723" y="40829"/>
                </a:lnTo>
                <a:lnTo>
                  <a:pt x="12723" y="13941"/>
                </a:lnTo>
                <a:lnTo>
                  <a:pt x="79085" y="13941"/>
                </a:lnTo>
                <a:lnTo>
                  <a:pt x="79085" y="4082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68" name="Google Shape;768;p77"/>
          <p:cNvSpPr/>
          <p:nvPr/>
        </p:nvSpPr>
        <p:spPr>
          <a:xfrm>
            <a:off x="11666803" y="1209176"/>
            <a:ext cx="522300" cy="522600"/>
          </a:xfrm>
          <a:custGeom>
            <a:avLst/>
            <a:gdLst/>
            <a:ahLst/>
            <a:cxnLst/>
            <a:rect l="l" t="t" r="r" b="b"/>
            <a:pathLst>
              <a:path w="120000" h="120000" extrusionOk="0">
                <a:moveTo>
                  <a:pt x="60335" y="0"/>
                </a:moveTo>
                <a:cubicBezTo>
                  <a:pt x="27262" y="0"/>
                  <a:pt x="0" y="27486"/>
                  <a:pt x="0" y="60558"/>
                </a:cubicBezTo>
                <a:cubicBezTo>
                  <a:pt x="0" y="93631"/>
                  <a:pt x="27262" y="119776"/>
                  <a:pt x="60335" y="119776"/>
                </a:cubicBezTo>
                <a:cubicBezTo>
                  <a:pt x="93631" y="119776"/>
                  <a:pt x="119776" y="93631"/>
                  <a:pt x="119776" y="60558"/>
                </a:cubicBezTo>
                <a:cubicBezTo>
                  <a:pt x="119776" y="27486"/>
                  <a:pt x="93631" y="0"/>
                  <a:pt x="60335" y="0"/>
                </a:cubicBezTo>
                <a:close/>
                <a:moveTo>
                  <a:pt x="60335" y="108379"/>
                </a:moveTo>
                <a:cubicBezTo>
                  <a:pt x="34189" y="108379"/>
                  <a:pt x="12513" y="86703"/>
                  <a:pt x="12513" y="60558"/>
                </a:cubicBezTo>
                <a:cubicBezTo>
                  <a:pt x="12513" y="34189"/>
                  <a:pt x="34189" y="12513"/>
                  <a:pt x="60335" y="12513"/>
                </a:cubicBezTo>
                <a:cubicBezTo>
                  <a:pt x="86703" y="12513"/>
                  <a:pt x="108379" y="34189"/>
                  <a:pt x="108379" y="60558"/>
                </a:cubicBezTo>
                <a:cubicBezTo>
                  <a:pt x="108379" y="86703"/>
                  <a:pt x="86703" y="108379"/>
                  <a:pt x="60335" y="10837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69" name="Google Shape;769;p77"/>
          <p:cNvSpPr/>
          <p:nvPr/>
        </p:nvSpPr>
        <p:spPr>
          <a:xfrm>
            <a:off x="11902309" y="1341935"/>
            <a:ext cx="154200" cy="239700"/>
          </a:xfrm>
          <a:custGeom>
            <a:avLst/>
            <a:gdLst/>
            <a:ahLst/>
            <a:cxnLst/>
            <a:rect l="l" t="t" r="r" b="b"/>
            <a:pathLst>
              <a:path w="120000" h="120000" extrusionOk="0">
                <a:moveTo>
                  <a:pt x="27169" y="0"/>
                </a:moveTo>
                <a:lnTo>
                  <a:pt x="0" y="0"/>
                </a:lnTo>
                <a:lnTo>
                  <a:pt x="0" y="77073"/>
                </a:lnTo>
                <a:lnTo>
                  <a:pt x="104150" y="119512"/>
                </a:lnTo>
                <a:lnTo>
                  <a:pt x="119245" y="101951"/>
                </a:lnTo>
                <a:lnTo>
                  <a:pt x="27169" y="67317"/>
                </a:lnTo>
                <a:lnTo>
                  <a:pt x="27169"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70" name="Google Shape;770;p77"/>
          <p:cNvSpPr/>
          <p:nvPr/>
        </p:nvSpPr>
        <p:spPr>
          <a:xfrm>
            <a:off x="15794569" y="1290545"/>
            <a:ext cx="458100" cy="458100"/>
          </a:xfrm>
          <a:custGeom>
            <a:avLst/>
            <a:gdLst/>
            <a:ahLst/>
            <a:cxnLst/>
            <a:rect l="l" t="t" r="r" b="b"/>
            <a:pathLst>
              <a:path w="120000" h="120000" extrusionOk="0">
                <a:moveTo>
                  <a:pt x="84585" y="75414"/>
                </a:moveTo>
                <a:lnTo>
                  <a:pt x="79490" y="75414"/>
                </a:lnTo>
                <a:lnTo>
                  <a:pt x="78216" y="72866"/>
                </a:lnTo>
                <a:cubicBezTo>
                  <a:pt x="84585" y="64968"/>
                  <a:pt x="88662" y="55796"/>
                  <a:pt x="88662" y="44076"/>
                </a:cubicBezTo>
                <a:cubicBezTo>
                  <a:pt x="88662" y="19363"/>
                  <a:pt x="69044" y="0"/>
                  <a:pt x="44331" y="0"/>
                </a:cubicBezTo>
                <a:cubicBezTo>
                  <a:pt x="19617" y="0"/>
                  <a:pt x="0" y="19363"/>
                  <a:pt x="0" y="44076"/>
                </a:cubicBezTo>
                <a:cubicBezTo>
                  <a:pt x="0" y="68789"/>
                  <a:pt x="19617" y="88407"/>
                  <a:pt x="44331" y="88407"/>
                </a:cubicBezTo>
                <a:cubicBezTo>
                  <a:pt x="54777" y="88407"/>
                  <a:pt x="65222" y="84585"/>
                  <a:pt x="72866" y="77961"/>
                </a:cubicBezTo>
                <a:lnTo>
                  <a:pt x="75414" y="79235"/>
                </a:lnTo>
                <a:lnTo>
                  <a:pt x="75414" y="85859"/>
                </a:lnTo>
                <a:lnTo>
                  <a:pt x="109299" y="119745"/>
                </a:lnTo>
                <a:lnTo>
                  <a:pt x="119745" y="109299"/>
                </a:lnTo>
                <a:lnTo>
                  <a:pt x="84585" y="75414"/>
                </a:lnTo>
                <a:close/>
                <a:moveTo>
                  <a:pt x="44331" y="75414"/>
                </a:moveTo>
                <a:cubicBezTo>
                  <a:pt x="27261" y="75414"/>
                  <a:pt x="14267" y="61146"/>
                  <a:pt x="14267" y="44076"/>
                </a:cubicBezTo>
                <a:cubicBezTo>
                  <a:pt x="14267" y="27261"/>
                  <a:pt x="27261" y="14267"/>
                  <a:pt x="44331" y="14267"/>
                </a:cubicBezTo>
                <a:cubicBezTo>
                  <a:pt x="61146" y="14267"/>
                  <a:pt x="75414" y="27261"/>
                  <a:pt x="75414" y="44076"/>
                </a:cubicBezTo>
                <a:cubicBezTo>
                  <a:pt x="75414" y="61146"/>
                  <a:pt x="61146" y="75414"/>
                  <a:pt x="44331" y="7541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71" name="Google Shape;771;p77"/>
          <p:cNvSpPr/>
          <p:nvPr/>
        </p:nvSpPr>
        <p:spPr>
          <a:xfrm>
            <a:off x="20025101" y="1341934"/>
            <a:ext cx="466800" cy="466800"/>
          </a:xfrm>
          <a:custGeom>
            <a:avLst/>
            <a:gdLst/>
            <a:ahLst/>
            <a:cxnLst/>
            <a:rect l="l" t="t" r="r" b="b"/>
            <a:pathLst>
              <a:path w="120000" h="120000" extrusionOk="0">
                <a:moveTo>
                  <a:pt x="0" y="12723"/>
                </a:moveTo>
                <a:lnTo>
                  <a:pt x="12723" y="12723"/>
                </a:lnTo>
                <a:lnTo>
                  <a:pt x="12723" y="0"/>
                </a:lnTo>
                <a:cubicBezTo>
                  <a:pt x="4989" y="0"/>
                  <a:pt x="0" y="4989"/>
                  <a:pt x="0" y="12723"/>
                </a:cubicBezTo>
                <a:close/>
                <a:moveTo>
                  <a:pt x="0" y="66361"/>
                </a:moveTo>
                <a:lnTo>
                  <a:pt x="12723" y="66361"/>
                </a:lnTo>
                <a:lnTo>
                  <a:pt x="12723" y="52141"/>
                </a:lnTo>
                <a:lnTo>
                  <a:pt x="0" y="52141"/>
                </a:lnTo>
                <a:lnTo>
                  <a:pt x="0" y="66361"/>
                </a:lnTo>
                <a:close/>
                <a:moveTo>
                  <a:pt x="25446" y="119750"/>
                </a:moveTo>
                <a:lnTo>
                  <a:pt x="39417" y="119750"/>
                </a:lnTo>
                <a:lnTo>
                  <a:pt x="39417" y="105779"/>
                </a:lnTo>
                <a:lnTo>
                  <a:pt x="25446" y="105779"/>
                </a:lnTo>
                <a:lnTo>
                  <a:pt x="25446" y="119750"/>
                </a:lnTo>
                <a:close/>
                <a:moveTo>
                  <a:pt x="0" y="39417"/>
                </a:moveTo>
                <a:lnTo>
                  <a:pt x="12723" y="39417"/>
                </a:lnTo>
                <a:lnTo>
                  <a:pt x="12723" y="26694"/>
                </a:lnTo>
                <a:lnTo>
                  <a:pt x="0" y="26694"/>
                </a:lnTo>
                <a:lnTo>
                  <a:pt x="0" y="39417"/>
                </a:lnTo>
                <a:close/>
                <a:moveTo>
                  <a:pt x="66361" y="0"/>
                </a:moveTo>
                <a:lnTo>
                  <a:pt x="52141" y="0"/>
                </a:lnTo>
                <a:lnTo>
                  <a:pt x="52141" y="12723"/>
                </a:lnTo>
                <a:lnTo>
                  <a:pt x="66361" y="12723"/>
                </a:lnTo>
                <a:lnTo>
                  <a:pt x="66361" y="0"/>
                </a:lnTo>
                <a:close/>
                <a:moveTo>
                  <a:pt x="105779" y="0"/>
                </a:moveTo>
                <a:lnTo>
                  <a:pt x="105779" y="12723"/>
                </a:lnTo>
                <a:lnTo>
                  <a:pt x="119750" y="12723"/>
                </a:lnTo>
                <a:cubicBezTo>
                  <a:pt x="119750" y="4989"/>
                  <a:pt x="113513" y="0"/>
                  <a:pt x="105779" y="0"/>
                </a:cubicBezTo>
                <a:close/>
                <a:moveTo>
                  <a:pt x="12723" y="119750"/>
                </a:moveTo>
                <a:lnTo>
                  <a:pt x="12723" y="105779"/>
                </a:lnTo>
                <a:lnTo>
                  <a:pt x="0" y="105779"/>
                </a:lnTo>
                <a:cubicBezTo>
                  <a:pt x="0" y="113513"/>
                  <a:pt x="4989" y="119750"/>
                  <a:pt x="12723" y="119750"/>
                </a:cubicBezTo>
                <a:close/>
                <a:moveTo>
                  <a:pt x="0" y="93056"/>
                </a:moveTo>
                <a:lnTo>
                  <a:pt x="12723" y="93056"/>
                </a:lnTo>
                <a:lnTo>
                  <a:pt x="12723" y="79085"/>
                </a:lnTo>
                <a:lnTo>
                  <a:pt x="0" y="79085"/>
                </a:lnTo>
                <a:lnTo>
                  <a:pt x="0" y="93056"/>
                </a:lnTo>
                <a:close/>
                <a:moveTo>
                  <a:pt x="39417" y="0"/>
                </a:moveTo>
                <a:lnTo>
                  <a:pt x="25446" y="0"/>
                </a:lnTo>
                <a:lnTo>
                  <a:pt x="25446" y="12723"/>
                </a:lnTo>
                <a:lnTo>
                  <a:pt x="39417" y="12723"/>
                </a:lnTo>
                <a:lnTo>
                  <a:pt x="39417" y="0"/>
                </a:lnTo>
                <a:close/>
                <a:moveTo>
                  <a:pt x="52141" y="119750"/>
                </a:moveTo>
                <a:lnTo>
                  <a:pt x="66361" y="119750"/>
                </a:lnTo>
                <a:lnTo>
                  <a:pt x="66361" y="105779"/>
                </a:lnTo>
                <a:lnTo>
                  <a:pt x="52141" y="105779"/>
                </a:lnTo>
                <a:lnTo>
                  <a:pt x="52141" y="119750"/>
                </a:lnTo>
                <a:close/>
                <a:moveTo>
                  <a:pt x="105779" y="66361"/>
                </a:moveTo>
                <a:lnTo>
                  <a:pt x="119750" y="66361"/>
                </a:lnTo>
                <a:lnTo>
                  <a:pt x="119750" y="52141"/>
                </a:lnTo>
                <a:lnTo>
                  <a:pt x="105779" y="52141"/>
                </a:lnTo>
                <a:lnTo>
                  <a:pt x="105779" y="66361"/>
                </a:lnTo>
                <a:close/>
                <a:moveTo>
                  <a:pt x="105779" y="119750"/>
                </a:moveTo>
                <a:cubicBezTo>
                  <a:pt x="113513" y="119750"/>
                  <a:pt x="119750" y="113513"/>
                  <a:pt x="119750" y="105779"/>
                </a:cubicBezTo>
                <a:lnTo>
                  <a:pt x="105779" y="105779"/>
                </a:lnTo>
                <a:lnTo>
                  <a:pt x="105779" y="119750"/>
                </a:lnTo>
                <a:close/>
                <a:moveTo>
                  <a:pt x="105779" y="39417"/>
                </a:moveTo>
                <a:lnTo>
                  <a:pt x="119750" y="39417"/>
                </a:lnTo>
                <a:lnTo>
                  <a:pt x="119750" y="26694"/>
                </a:lnTo>
                <a:lnTo>
                  <a:pt x="105779" y="26694"/>
                </a:lnTo>
                <a:lnTo>
                  <a:pt x="105779" y="39417"/>
                </a:lnTo>
                <a:close/>
                <a:moveTo>
                  <a:pt x="105779" y="93056"/>
                </a:moveTo>
                <a:lnTo>
                  <a:pt x="119750" y="93056"/>
                </a:lnTo>
                <a:lnTo>
                  <a:pt x="119750" y="79085"/>
                </a:lnTo>
                <a:lnTo>
                  <a:pt x="105779" y="79085"/>
                </a:lnTo>
                <a:lnTo>
                  <a:pt x="105779" y="93056"/>
                </a:lnTo>
                <a:close/>
                <a:moveTo>
                  <a:pt x="79085" y="119750"/>
                </a:moveTo>
                <a:lnTo>
                  <a:pt x="93056" y="119750"/>
                </a:lnTo>
                <a:lnTo>
                  <a:pt x="93056" y="105779"/>
                </a:lnTo>
                <a:lnTo>
                  <a:pt x="79085" y="105779"/>
                </a:lnTo>
                <a:lnTo>
                  <a:pt x="79085" y="119750"/>
                </a:lnTo>
                <a:close/>
                <a:moveTo>
                  <a:pt x="79085" y="12723"/>
                </a:moveTo>
                <a:lnTo>
                  <a:pt x="93056" y="12723"/>
                </a:lnTo>
                <a:lnTo>
                  <a:pt x="93056" y="0"/>
                </a:lnTo>
                <a:lnTo>
                  <a:pt x="79085" y="0"/>
                </a:lnTo>
                <a:lnTo>
                  <a:pt x="79085" y="12723"/>
                </a:lnTo>
                <a:close/>
                <a:moveTo>
                  <a:pt x="25446" y="93056"/>
                </a:moveTo>
                <a:lnTo>
                  <a:pt x="93056" y="93056"/>
                </a:lnTo>
                <a:lnTo>
                  <a:pt x="93056" y="26694"/>
                </a:lnTo>
                <a:lnTo>
                  <a:pt x="25446" y="26694"/>
                </a:lnTo>
                <a:lnTo>
                  <a:pt x="25446" y="93056"/>
                </a:lnTo>
                <a:close/>
                <a:moveTo>
                  <a:pt x="39417" y="39417"/>
                </a:moveTo>
                <a:lnTo>
                  <a:pt x="79085" y="39417"/>
                </a:lnTo>
                <a:lnTo>
                  <a:pt x="79085" y="79085"/>
                </a:lnTo>
                <a:lnTo>
                  <a:pt x="39417" y="79085"/>
                </a:lnTo>
                <a:lnTo>
                  <a:pt x="39417" y="3941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72" name="Google Shape;772;p77"/>
          <p:cNvSpPr/>
          <p:nvPr/>
        </p:nvSpPr>
        <p:spPr>
          <a:xfrm>
            <a:off x="3830898" y="3808634"/>
            <a:ext cx="548100" cy="466800"/>
          </a:xfrm>
          <a:custGeom>
            <a:avLst/>
            <a:gdLst/>
            <a:ahLst/>
            <a:cxnLst/>
            <a:rect l="l" t="t" r="r" b="b"/>
            <a:pathLst>
              <a:path w="120000" h="120000" extrusionOk="0">
                <a:moveTo>
                  <a:pt x="0" y="119750"/>
                </a:moveTo>
                <a:lnTo>
                  <a:pt x="119786" y="59875"/>
                </a:lnTo>
                <a:lnTo>
                  <a:pt x="0" y="0"/>
                </a:lnTo>
                <a:lnTo>
                  <a:pt x="0" y="45904"/>
                </a:lnTo>
                <a:lnTo>
                  <a:pt x="86110" y="59875"/>
                </a:lnTo>
                <a:lnTo>
                  <a:pt x="0" y="72598"/>
                </a:lnTo>
                <a:lnTo>
                  <a:pt x="0" y="11975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73" name="Google Shape;773;p77"/>
          <p:cNvSpPr/>
          <p:nvPr/>
        </p:nvSpPr>
        <p:spPr>
          <a:xfrm>
            <a:off x="7834491" y="3834331"/>
            <a:ext cx="513900" cy="518100"/>
          </a:xfrm>
          <a:custGeom>
            <a:avLst/>
            <a:gdLst/>
            <a:ahLst/>
            <a:cxnLst/>
            <a:rect l="l" t="t" r="r" b="b"/>
            <a:pathLst>
              <a:path w="120000" h="120000" extrusionOk="0">
                <a:moveTo>
                  <a:pt x="103605" y="65515"/>
                </a:moveTo>
                <a:cubicBezTo>
                  <a:pt x="103605" y="64390"/>
                  <a:pt x="104743" y="62138"/>
                  <a:pt x="104743" y="59887"/>
                </a:cubicBezTo>
                <a:cubicBezTo>
                  <a:pt x="104743" y="57636"/>
                  <a:pt x="104743" y="55159"/>
                  <a:pt x="103605" y="54033"/>
                </a:cubicBezTo>
                <a:lnTo>
                  <a:pt x="116356" y="43677"/>
                </a:lnTo>
                <a:cubicBezTo>
                  <a:pt x="118633" y="42551"/>
                  <a:pt x="118633" y="41425"/>
                  <a:pt x="117495" y="40300"/>
                </a:cubicBezTo>
                <a:lnTo>
                  <a:pt x="105882" y="18461"/>
                </a:lnTo>
                <a:cubicBezTo>
                  <a:pt x="104743" y="18461"/>
                  <a:pt x="103605" y="17335"/>
                  <a:pt x="101100" y="18461"/>
                </a:cubicBezTo>
                <a:lnTo>
                  <a:pt x="86072" y="24090"/>
                </a:lnTo>
                <a:cubicBezTo>
                  <a:pt x="83795" y="21838"/>
                  <a:pt x="80151" y="20712"/>
                  <a:pt x="75597" y="18461"/>
                </a:cubicBezTo>
                <a:lnTo>
                  <a:pt x="73320" y="2251"/>
                </a:lnTo>
                <a:cubicBezTo>
                  <a:pt x="74459" y="1125"/>
                  <a:pt x="72182" y="0"/>
                  <a:pt x="70815" y="0"/>
                </a:cubicBezTo>
                <a:lnTo>
                  <a:pt x="46451" y="0"/>
                </a:lnTo>
                <a:cubicBezTo>
                  <a:pt x="45313" y="0"/>
                  <a:pt x="44174" y="1125"/>
                  <a:pt x="44174" y="2251"/>
                </a:cubicBezTo>
                <a:lnTo>
                  <a:pt x="41897" y="18461"/>
                </a:lnTo>
                <a:cubicBezTo>
                  <a:pt x="37115" y="19587"/>
                  <a:pt x="34838" y="21838"/>
                  <a:pt x="31423" y="24090"/>
                </a:cubicBezTo>
                <a:lnTo>
                  <a:pt x="16166" y="18461"/>
                </a:lnTo>
                <a:cubicBezTo>
                  <a:pt x="15028" y="17335"/>
                  <a:pt x="13889" y="18461"/>
                  <a:pt x="12751" y="19587"/>
                </a:cubicBezTo>
                <a:lnTo>
                  <a:pt x="0" y="40300"/>
                </a:lnTo>
                <a:cubicBezTo>
                  <a:pt x="0" y="41425"/>
                  <a:pt x="0" y="42551"/>
                  <a:pt x="1138" y="43677"/>
                </a:cubicBezTo>
                <a:lnTo>
                  <a:pt x="13889" y="54033"/>
                </a:lnTo>
                <a:cubicBezTo>
                  <a:pt x="13889" y="55159"/>
                  <a:pt x="13889" y="57636"/>
                  <a:pt x="13889" y="59887"/>
                </a:cubicBezTo>
                <a:cubicBezTo>
                  <a:pt x="13889" y="62138"/>
                  <a:pt x="13889" y="64390"/>
                  <a:pt x="13889" y="65515"/>
                </a:cubicBezTo>
                <a:lnTo>
                  <a:pt x="1138" y="75872"/>
                </a:lnTo>
                <a:cubicBezTo>
                  <a:pt x="0" y="77223"/>
                  <a:pt x="0" y="78348"/>
                  <a:pt x="1138" y="79474"/>
                </a:cubicBezTo>
                <a:lnTo>
                  <a:pt x="12751" y="101313"/>
                </a:lnTo>
                <a:cubicBezTo>
                  <a:pt x="13889" y="101313"/>
                  <a:pt x="15028" y="102439"/>
                  <a:pt x="16166" y="101313"/>
                </a:cubicBezTo>
                <a:lnTo>
                  <a:pt x="31423" y="95459"/>
                </a:lnTo>
                <a:cubicBezTo>
                  <a:pt x="34838" y="97711"/>
                  <a:pt x="38254" y="100187"/>
                  <a:pt x="41897" y="101313"/>
                </a:cubicBezTo>
                <a:lnTo>
                  <a:pt x="44174" y="117298"/>
                </a:lnTo>
                <a:cubicBezTo>
                  <a:pt x="44174" y="118424"/>
                  <a:pt x="45313" y="119774"/>
                  <a:pt x="47590" y="119774"/>
                </a:cubicBezTo>
                <a:lnTo>
                  <a:pt x="72182" y="119774"/>
                </a:lnTo>
                <a:cubicBezTo>
                  <a:pt x="73320" y="119774"/>
                  <a:pt x="74459" y="118424"/>
                  <a:pt x="74459" y="117298"/>
                </a:cubicBezTo>
                <a:lnTo>
                  <a:pt x="76736" y="101313"/>
                </a:lnTo>
                <a:cubicBezTo>
                  <a:pt x="81290" y="100187"/>
                  <a:pt x="84933" y="97711"/>
                  <a:pt x="87210" y="95459"/>
                </a:cubicBezTo>
                <a:lnTo>
                  <a:pt x="102239" y="101313"/>
                </a:lnTo>
                <a:cubicBezTo>
                  <a:pt x="103605" y="102439"/>
                  <a:pt x="105882" y="101313"/>
                  <a:pt x="107020" y="100187"/>
                </a:cubicBezTo>
                <a:lnTo>
                  <a:pt x="118633" y="79474"/>
                </a:lnTo>
                <a:cubicBezTo>
                  <a:pt x="119772" y="78348"/>
                  <a:pt x="119772" y="75872"/>
                  <a:pt x="118633" y="75872"/>
                </a:cubicBezTo>
                <a:lnTo>
                  <a:pt x="103605" y="65515"/>
                </a:lnTo>
                <a:close/>
                <a:moveTo>
                  <a:pt x="59203" y="80600"/>
                </a:moveTo>
                <a:cubicBezTo>
                  <a:pt x="47590" y="80600"/>
                  <a:pt x="37115" y="71369"/>
                  <a:pt x="37115" y="59887"/>
                </a:cubicBezTo>
                <a:cubicBezTo>
                  <a:pt x="37115" y="48405"/>
                  <a:pt x="47590" y="39174"/>
                  <a:pt x="59203" y="39174"/>
                </a:cubicBezTo>
                <a:cubicBezTo>
                  <a:pt x="70815" y="39174"/>
                  <a:pt x="80151" y="48405"/>
                  <a:pt x="80151" y="59887"/>
                </a:cubicBezTo>
                <a:cubicBezTo>
                  <a:pt x="80151" y="71369"/>
                  <a:pt x="70815" y="80600"/>
                  <a:pt x="59203" y="8060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74" name="Google Shape;774;p77"/>
          <p:cNvSpPr/>
          <p:nvPr/>
        </p:nvSpPr>
        <p:spPr>
          <a:xfrm>
            <a:off x="11692496" y="3962804"/>
            <a:ext cx="466800" cy="466800"/>
          </a:xfrm>
          <a:custGeom>
            <a:avLst/>
            <a:gdLst/>
            <a:ahLst/>
            <a:cxnLst/>
            <a:rect l="l" t="t" r="r" b="b"/>
            <a:pathLst>
              <a:path w="120000" h="120000" extrusionOk="0">
                <a:moveTo>
                  <a:pt x="59751" y="45904"/>
                </a:moveTo>
                <a:cubicBezTo>
                  <a:pt x="52282" y="45904"/>
                  <a:pt x="45809" y="52390"/>
                  <a:pt x="45809" y="59875"/>
                </a:cubicBezTo>
                <a:cubicBezTo>
                  <a:pt x="45809" y="67609"/>
                  <a:pt x="52282" y="72598"/>
                  <a:pt x="59751" y="72598"/>
                </a:cubicBezTo>
                <a:cubicBezTo>
                  <a:pt x="67468" y="72598"/>
                  <a:pt x="72697" y="67609"/>
                  <a:pt x="72697" y="59875"/>
                </a:cubicBezTo>
                <a:cubicBezTo>
                  <a:pt x="72697" y="52390"/>
                  <a:pt x="67468" y="45904"/>
                  <a:pt x="59751" y="45904"/>
                </a:cubicBezTo>
                <a:close/>
                <a:moveTo>
                  <a:pt x="105560" y="0"/>
                </a:moveTo>
                <a:lnTo>
                  <a:pt x="12697" y="0"/>
                </a:lnTo>
                <a:cubicBezTo>
                  <a:pt x="5228" y="0"/>
                  <a:pt x="0" y="6486"/>
                  <a:pt x="0" y="12723"/>
                </a:cubicBezTo>
                <a:lnTo>
                  <a:pt x="0" y="107027"/>
                </a:lnTo>
                <a:cubicBezTo>
                  <a:pt x="0" y="113513"/>
                  <a:pt x="5228" y="119750"/>
                  <a:pt x="12697" y="119750"/>
                </a:cubicBezTo>
                <a:lnTo>
                  <a:pt x="105560" y="119750"/>
                </a:lnTo>
                <a:cubicBezTo>
                  <a:pt x="113278" y="119750"/>
                  <a:pt x="119751" y="113513"/>
                  <a:pt x="119751" y="107027"/>
                </a:cubicBezTo>
                <a:lnTo>
                  <a:pt x="119751" y="12723"/>
                </a:lnTo>
                <a:cubicBezTo>
                  <a:pt x="119751" y="6486"/>
                  <a:pt x="113278" y="0"/>
                  <a:pt x="105560" y="0"/>
                </a:cubicBezTo>
                <a:close/>
                <a:moveTo>
                  <a:pt x="94107" y="59875"/>
                </a:moveTo>
                <a:lnTo>
                  <a:pt x="94107" y="65114"/>
                </a:lnTo>
                <a:lnTo>
                  <a:pt x="104315" y="72598"/>
                </a:lnTo>
                <a:cubicBezTo>
                  <a:pt x="104315" y="72598"/>
                  <a:pt x="105560" y="73846"/>
                  <a:pt x="104315" y="75093"/>
                </a:cubicBezTo>
                <a:lnTo>
                  <a:pt x="95352" y="91808"/>
                </a:lnTo>
                <a:cubicBezTo>
                  <a:pt x="95352" y="93056"/>
                  <a:pt x="92863" y="93056"/>
                  <a:pt x="92863" y="93056"/>
                </a:cubicBezTo>
                <a:lnTo>
                  <a:pt x="81410" y="88066"/>
                </a:lnTo>
                <a:cubicBezTo>
                  <a:pt x="78921" y="89313"/>
                  <a:pt x="76431" y="91808"/>
                  <a:pt x="73941" y="93056"/>
                </a:cubicBezTo>
                <a:lnTo>
                  <a:pt x="71203" y="105779"/>
                </a:lnTo>
                <a:cubicBezTo>
                  <a:pt x="71203" y="107027"/>
                  <a:pt x="69958" y="107027"/>
                  <a:pt x="69958" y="107027"/>
                </a:cubicBezTo>
                <a:lnTo>
                  <a:pt x="51037" y="107027"/>
                </a:lnTo>
                <a:cubicBezTo>
                  <a:pt x="49792" y="107027"/>
                  <a:pt x="48298" y="107027"/>
                  <a:pt x="48298" y="105779"/>
                </a:cubicBezTo>
                <a:lnTo>
                  <a:pt x="45809" y="93056"/>
                </a:lnTo>
                <a:cubicBezTo>
                  <a:pt x="43319" y="91808"/>
                  <a:pt x="40829" y="89313"/>
                  <a:pt x="38340" y="88066"/>
                </a:cubicBezTo>
                <a:lnTo>
                  <a:pt x="26887" y="93056"/>
                </a:lnTo>
                <a:cubicBezTo>
                  <a:pt x="25394" y="93056"/>
                  <a:pt x="25394" y="93056"/>
                  <a:pt x="24149" y="91808"/>
                </a:cubicBezTo>
                <a:lnTo>
                  <a:pt x="15435" y="75093"/>
                </a:lnTo>
                <a:cubicBezTo>
                  <a:pt x="13941" y="73846"/>
                  <a:pt x="15435" y="72598"/>
                  <a:pt x="15435" y="72598"/>
                </a:cubicBezTo>
                <a:lnTo>
                  <a:pt x="25394" y="65114"/>
                </a:lnTo>
                <a:lnTo>
                  <a:pt x="25394" y="59875"/>
                </a:lnTo>
                <a:lnTo>
                  <a:pt x="25394" y="54885"/>
                </a:lnTo>
                <a:lnTo>
                  <a:pt x="15435" y="47151"/>
                </a:lnTo>
                <a:cubicBezTo>
                  <a:pt x="15435" y="45904"/>
                  <a:pt x="13941" y="44656"/>
                  <a:pt x="15435" y="44656"/>
                </a:cubicBezTo>
                <a:lnTo>
                  <a:pt x="24149" y="27941"/>
                </a:lnTo>
                <a:cubicBezTo>
                  <a:pt x="25394" y="26694"/>
                  <a:pt x="26887" y="26694"/>
                  <a:pt x="26887" y="26694"/>
                </a:cubicBezTo>
                <a:lnTo>
                  <a:pt x="38340" y="31933"/>
                </a:lnTo>
                <a:cubicBezTo>
                  <a:pt x="40829" y="30686"/>
                  <a:pt x="43319" y="27941"/>
                  <a:pt x="45809" y="26694"/>
                </a:cubicBezTo>
                <a:lnTo>
                  <a:pt x="48298" y="13970"/>
                </a:lnTo>
                <a:cubicBezTo>
                  <a:pt x="48298" y="12723"/>
                  <a:pt x="49792" y="12723"/>
                  <a:pt x="49792" y="12723"/>
                </a:cubicBezTo>
                <a:lnTo>
                  <a:pt x="68713" y="12723"/>
                </a:lnTo>
                <a:cubicBezTo>
                  <a:pt x="69958" y="12723"/>
                  <a:pt x="71203" y="12723"/>
                  <a:pt x="71203" y="13970"/>
                </a:cubicBezTo>
                <a:lnTo>
                  <a:pt x="72697" y="26694"/>
                </a:lnTo>
                <a:cubicBezTo>
                  <a:pt x="75186" y="27941"/>
                  <a:pt x="77676" y="29438"/>
                  <a:pt x="81410" y="31933"/>
                </a:cubicBezTo>
                <a:lnTo>
                  <a:pt x="91618" y="26694"/>
                </a:lnTo>
                <a:cubicBezTo>
                  <a:pt x="92863" y="26694"/>
                  <a:pt x="94107" y="26694"/>
                  <a:pt x="95352" y="27941"/>
                </a:cubicBezTo>
                <a:lnTo>
                  <a:pt x="104315" y="44656"/>
                </a:lnTo>
                <a:cubicBezTo>
                  <a:pt x="104315" y="45904"/>
                  <a:pt x="104315" y="45904"/>
                  <a:pt x="103070" y="47151"/>
                </a:cubicBezTo>
                <a:lnTo>
                  <a:pt x="92863" y="54885"/>
                </a:lnTo>
                <a:cubicBezTo>
                  <a:pt x="94107" y="56133"/>
                  <a:pt x="94107" y="58627"/>
                  <a:pt x="94107" y="59875"/>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75" name="Google Shape;775;p77"/>
          <p:cNvSpPr/>
          <p:nvPr/>
        </p:nvSpPr>
        <p:spPr>
          <a:xfrm>
            <a:off x="15871643" y="4044170"/>
            <a:ext cx="329700" cy="621000"/>
          </a:xfrm>
          <a:custGeom>
            <a:avLst/>
            <a:gdLst/>
            <a:ahLst/>
            <a:cxnLst/>
            <a:rect l="l" t="t" r="r" b="b"/>
            <a:pathLst>
              <a:path w="120000" h="120000" extrusionOk="0">
                <a:moveTo>
                  <a:pt x="56094" y="119812"/>
                </a:moveTo>
                <a:lnTo>
                  <a:pt x="75976" y="119812"/>
                </a:lnTo>
                <a:lnTo>
                  <a:pt x="75976" y="110062"/>
                </a:lnTo>
                <a:lnTo>
                  <a:pt x="56094" y="110062"/>
                </a:lnTo>
                <a:lnTo>
                  <a:pt x="56094" y="119812"/>
                </a:lnTo>
                <a:close/>
                <a:moveTo>
                  <a:pt x="18106" y="119812"/>
                </a:moveTo>
                <a:lnTo>
                  <a:pt x="37988" y="119812"/>
                </a:lnTo>
                <a:lnTo>
                  <a:pt x="37988" y="110062"/>
                </a:lnTo>
                <a:lnTo>
                  <a:pt x="18106" y="110062"/>
                </a:lnTo>
                <a:lnTo>
                  <a:pt x="18106" y="119812"/>
                </a:lnTo>
                <a:close/>
                <a:moveTo>
                  <a:pt x="94437" y="119812"/>
                </a:moveTo>
                <a:lnTo>
                  <a:pt x="112544" y="119812"/>
                </a:lnTo>
                <a:lnTo>
                  <a:pt x="112544" y="110062"/>
                </a:lnTo>
                <a:lnTo>
                  <a:pt x="94437" y="110062"/>
                </a:lnTo>
                <a:lnTo>
                  <a:pt x="94437" y="119812"/>
                </a:lnTo>
                <a:close/>
                <a:moveTo>
                  <a:pt x="119644" y="27750"/>
                </a:moveTo>
                <a:lnTo>
                  <a:pt x="65325" y="0"/>
                </a:lnTo>
                <a:lnTo>
                  <a:pt x="56094" y="0"/>
                </a:lnTo>
                <a:lnTo>
                  <a:pt x="56094" y="37312"/>
                </a:lnTo>
                <a:lnTo>
                  <a:pt x="12781" y="14250"/>
                </a:lnTo>
                <a:lnTo>
                  <a:pt x="0" y="21937"/>
                </a:lnTo>
                <a:lnTo>
                  <a:pt x="52544" y="49687"/>
                </a:lnTo>
                <a:lnTo>
                  <a:pt x="0" y="77625"/>
                </a:lnTo>
                <a:lnTo>
                  <a:pt x="12781" y="84187"/>
                </a:lnTo>
                <a:lnTo>
                  <a:pt x="56094" y="61312"/>
                </a:lnTo>
                <a:lnTo>
                  <a:pt x="56094" y="99562"/>
                </a:lnTo>
                <a:lnTo>
                  <a:pt x="65325" y="99562"/>
                </a:lnTo>
                <a:lnTo>
                  <a:pt x="119644" y="70875"/>
                </a:lnTo>
                <a:lnTo>
                  <a:pt x="79881" y="49687"/>
                </a:lnTo>
                <a:lnTo>
                  <a:pt x="119644" y="27750"/>
                </a:lnTo>
                <a:close/>
                <a:moveTo>
                  <a:pt x="75976" y="18187"/>
                </a:moveTo>
                <a:lnTo>
                  <a:pt x="94437" y="27750"/>
                </a:lnTo>
                <a:lnTo>
                  <a:pt x="75976" y="37312"/>
                </a:lnTo>
                <a:lnTo>
                  <a:pt x="75976" y="18187"/>
                </a:lnTo>
                <a:close/>
                <a:moveTo>
                  <a:pt x="94437" y="70875"/>
                </a:moveTo>
                <a:lnTo>
                  <a:pt x="75976" y="80437"/>
                </a:lnTo>
                <a:lnTo>
                  <a:pt x="75976" y="61312"/>
                </a:lnTo>
                <a:lnTo>
                  <a:pt x="94437" y="7087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76" name="Google Shape;776;p77"/>
          <p:cNvSpPr/>
          <p:nvPr/>
        </p:nvSpPr>
        <p:spPr>
          <a:xfrm>
            <a:off x="20097896" y="4224032"/>
            <a:ext cx="312600" cy="625200"/>
          </a:xfrm>
          <a:custGeom>
            <a:avLst/>
            <a:gdLst/>
            <a:ahLst/>
            <a:cxnLst/>
            <a:rect l="l" t="t" r="r" b="b"/>
            <a:pathLst>
              <a:path w="120000" h="120000" extrusionOk="0">
                <a:moveTo>
                  <a:pt x="9659" y="119813"/>
                </a:moveTo>
                <a:lnTo>
                  <a:pt x="30464" y="119813"/>
                </a:lnTo>
                <a:lnTo>
                  <a:pt x="30464" y="109209"/>
                </a:lnTo>
                <a:lnTo>
                  <a:pt x="9659" y="109209"/>
                </a:lnTo>
                <a:lnTo>
                  <a:pt x="9659" y="119813"/>
                </a:lnTo>
                <a:close/>
                <a:moveTo>
                  <a:pt x="49411" y="119813"/>
                </a:moveTo>
                <a:lnTo>
                  <a:pt x="70588" y="119813"/>
                </a:lnTo>
                <a:lnTo>
                  <a:pt x="70588" y="109209"/>
                </a:lnTo>
                <a:lnTo>
                  <a:pt x="49411" y="109209"/>
                </a:lnTo>
                <a:lnTo>
                  <a:pt x="49411" y="119813"/>
                </a:lnTo>
                <a:close/>
                <a:moveTo>
                  <a:pt x="89535" y="119813"/>
                </a:moveTo>
                <a:lnTo>
                  <a:pt x="110340" y="119813"/>
                </a:lnTo>
                <a:lnTo>
                  <a:pt x="110340" y="109209"/>
                </a:lnTo>
                <a:lnTo>
                  <a:pt x="89535" y="109209"/>
                </a:lnTo>
                <a:lnTo>
                  <a:pt x="89535" y="119813"/>
                </a:lnTo>
                <a:close/>
                <a:moveTo>
                  <a:pt x="98823" y="0"/>
                </a:moveTo>
                <a:lnTo>
                  <a:pt x="21176" y="0"/>
                </a:lnTo>
                <a:cubicBezTo>
                  <a:pt x="9659" y="0"/>
                  <a:pt x="0" y="4651"/>
                  <a:pt x="0" y="10418"/>
                </a:cubicBezTo>
                <a:lnTo>
                  <a:pt x="0" y="89302"/>
                </a:lnTo>
                <a:cubicBezTo>
                  <a:pt x="0" y="95069"/>
                  <a:pt x="9659" y="99720"/>
                  <a:pt x="21176" y="99720"/>
                </a:cubicBezTo>
                <a:lnTo>
                  <a:pt x="98823" y="99720"/>
                </a:lnTo>
                <a:cubicBezTo>
                  <a:pt x="110340" y="99720"/>
                  <a:pt x="119628" y="95069"/>
                  <a:pt x="119628" y="89302"/>
                </a:cubicBezTo>
                <a:lnTo>
                  <a:pt x="119628" y="10418"/>
                </a:lnTo>
                <a:cubicBezTo>
                  <a:pt x="119628" y="4651"/>
                  <a:pt x="110340" y="0"/>
                  <a:pt x="98823" y="0"/>
                </a:cubicBezTo>
                <a:close/>
                <a:moveTo>
                  <a:pt x="98823" y="79813"/>
                </a:moveTo>
                <a:lnTo>
                  <a:pt x="21176" y="79813"/>
                </a:lnTo>
                <a:lnTo>
                  <a:pt x="21176" y="19906"/>
                </a:lnTo>
                <a:lnTo>
                  <a:pt x="98823" y="19906"/>
                </a:lnTo>
                <a:lnTo>
                  <a:pt x="98823" y="7981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77" name="Google Shape;777;p77"/>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781"/>
        <p:cNvGrpSpPr/>
        <p:nvPr/>
      </p:nvGrpSpPr>
      <p:grpSpPr>
        <a:xfrm>
          <a:off x="0" y="0"/>
          <a:ext cx="0" cy="0"/>
          <a:chOff x="0" y="0"/>
          <a:chExt cx="0" cy="0"/>
        </a:xfrm>
      </p:grpSpPr>
      <p:sp>
        <p:nvSpPr>
          <p:cNvPr id="782" name="Google Shape;782;p78"/>
          <p:cNvSpPr/>
          <p:nvPr/>
        </p:nvSpPr>
        <p:spPr>
          <a:xfrm>
            <a:off x="3654668" y="9398318"/>
            <a:ext cx="441300" cy="339600"/>
          </a:xfrm>
          <a:custGeom>
            <a:avLst/>
            <a:gdLst/>
            <a:ahLst/>
            <a:cxnLst/>
            <a:rect l="l" t="t" r="r" b="b"/>
            <a:pathLst>
              <a:path w="120000" h="120000" extrusionOk="0">
                <a:moveTo>
                  <a:pt x="0" y="54576"/>
                </a:moveTo>
                <a:lnTo>
                  <a:pt x="35448" y="54576"/>
                </a:lnTo>
                <a:lnTo>
                  <a:pt x="35448" y="0"/>
                </a:lnTo>
                <a:lnTo>
                  <a:pt x="0" y="0"/>
                </a:lnTo>
                <a:lnTo>
                  <a:pt x="0" y="54576"/>
                </a:lnTo>
                <a:close/>
                <a:moveTo>
                  <a:pt x="0" y="119661"/>
                </a:moveTo>
                <a:lnTo>
                  <a:pt x="35448" y="119661"/>
                </a:lnTo>
                <a:lnTo>
                  <a:pt x="35448" y="65084"/>
                </a:lnTo>
                <a:lnTo>
                  <a:pt x="0" y="65084"/>
                </a:lnTo>
                <a:lnTo>
                  <a:pt x="0" y="119661"/>
                </a:lnTo>
                <a:close/>
                <a:moveTo>
                  <a:pt x="42275" y="119661"/>
                </a:moveTo>
                <a:lnTo>
                  <a:pt x="77461" y="119661"/>
                </a:lnTo>
                <a:lnTo>
                  <a:pt x="77461" y="65084"/>
                </a:lnTo>
                <a:lnTo>
                  <a:pt x="42275" y="65084"/>
                </a:lnTo>
                <a:lnTo>
                  <a:pt x="42275" y="119661"/>
                </a:lnTo>
                <a:close/>
                <a:moveTo>
                  <a:pt x="84288" y="119661"/>
                </a:moveTo>
                <a:lnTo>
                  <a:pt x="119737" y="119661"/>
                </a:lnTo>
                <a:lnTo>
                  <a:pt x="119737" y="65084"/>
                </a:lnTo>
                <a:lnTo>
                  <a:pt x="84288" y="65084"/>
                </a:lnTo>
                <a:lnTo>
                  <a:pt x="84288" y="119661"/>
                </a:lnTo>
                <a:close/>
                <a:moveTo>
                  <a:pt x="42275" y="54576"/>
                </a:moveTo>
                <a:lnTo>
                  <a:pt x="77461" y="54576"/>
                </a:lnTo>
                <a:lnTo>
                  <a:pt x="77461" y="0"/>
                </a:lnTo>
                <a:lnTo>
                  <a:pt x="42275" y="0"/>
                </a:lnTo>
                <a:lnTo>
                  <a:pt x="42275" y="54576"/>
                </a:lnTo>
                <a:close/>
                <a:moveTo>
                  <a:pt x="84288" y="0"/>
                </a:moveTo>
                <a:lnTo>
                  <a:pt x="84288" y="54576"/>
                </a:lnTo>
                <a:lnTo>
                  <a:pt x="119737" y="54576"/>
                </a:lnTo>
                <a:lnTo>
                  <a:pt x="119737" y="0"/>
                </a:lnTo>
                <a:lnTo>
                  <a:pt x="84288"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83" name="Google Shape;783;p78"/>
          <p:cNvSpPr/>
          <p:nvPr/>
        </p:nvSpPr>
        <p:spPr>
          <a:xfrm>
            <a:off x="7673634" y="9555362"/>
            <a:ext cx="445500" cy="339600"/>
          </a:xfrm>
          <a:custGeom>
            <a:avLst/>
            <a:gdLst/>
            <a:ahLst/>
            <a:cxnLst/>
            <a:rect l="l" t="t" r="r" b="b"/>
            <a:pathLst>
              <a:path w="120000" h="120000" extrusionOk="0">
                <a:moveTo>
                  <a:pt x="41558" y="119661"/>
                </a:moveTo>
                <a:lnTo>
                  <a:pt x="76623" y="119661"/>
                </a:lnTo>
                <a:lnTo>
                  <a:pt x="76623" y="65084"/>
                </a:lnTo>
                <a:lnTo>
                  <a:pt x="41558" y="65084"/>
                </a:lnTo>
                <a:lnTo>
                  <a:pt x="41558" y="119661"/>
                </a:lnTo>
                <a:close/>
                <a:moveTo>
                  <a:pt x="0" y="119661"/>
                </a:moveTo>
                <a:lnTo>
                  <a:pt x="34805" y="119661"/>
                </a:lnTo>
                <a:lnTo>
                  <a:pt x="34805" y="0"/>
                </a:lnTo>
                <a:lnTo>
                  <a:pt x="0" y="0"/>
                </a:lnTo>
                <a:lnTo>
                  <a:pt x="0" y="119661"/>
                </a:lnTo>
                <a:close/>
                <a:moveTo>
                  <a:pt x="84675" y="119661"/>
                </a:moveTo>
                <a:lnTo>
                  <a:pt x="119740" y="119661"/>
                </a:lnTo>
                <a:lnTo>
                  <a:pt x="119740" y="65084"/>
                </a:lnTo>
                <a:lnTo>
                  <a:pt x="84675" y="65084"/>
                </a:lnTo>
                <a:lnTo>
                  <a:pt x="84675" y="119661"/>
                </a:lnTo>
                <a:close/>
                <a:moveTo>
                  <a:pt x="41558" y="0"/>
                </a:moveTo>
                <a:lnTo>
                  <a:pt x="41558" y="56271"/>
                </a:lnTo>
                <a:lnTo>
                  <a:pt x="119740" y="56271"/>
                </a:lnTo>
                <a:lnTo>
                  <a:pt x="119740" y="0"/>
                </a:lnTo>
                <a:lnTo>
                  <a:pt x="41558"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84" name="Google Shape;784;p78"/>
          <p:cNvSpPr/>
          <p:nvPr/>
        </p:nvSpPr>
        <p:spPr>
          <a:xfrm>
            <a:off x="11535579" y="9636008"/>
            <a:ext cx="445500" cy="339600"/>
          </a:xfrm>
          <a:custGeom>
            <a:avLst/>
            <a:gdLst/>
            <a:ahLst/>
            <a:cxnLst/>
            <a:rect l="l" t="t" r="r" b="b"/>
            <a:pathLst>
              <a:path w="120000" h="120000" extrusionOk="0">
                <a:moveTo>
                  <a:pt x="0" y="119661"/>
                </a:moveTo>
                <a:lnTo>
                  <a:pt x="119740" y="119661"/>
                </a:lnTo>
                <a:lnTo>
                  <a:pt x="119740" y="65084"/>
                </a:lnTo>
                <a:lnTo>
                  <a:pt x="0" y="65084"/>
                </a:lnTo>
                <a:lnTo>
                  <a:pt x="0" y="119661"/>
                </a:lnTo>
                <a:close/>
                <a:moveTo>
                  <a:pt x="0" y="0"/>
                </a:moveTo>
                <a:lnTo>
                  <a:pt x="0" y="54576"/>
                </a:lnTo>
                <a:lnTo>
                  <a:pt x="119740" y="54576"/>
                </a:lnTo>
                <a:lnTo>
                  <a:pt x="119740" y="0"/>
                </a:lnTo>
                <a:lnTo>
                  <a:pt x="0"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85" name="Google Shape;785;p78"/>
          <p:cNvSpPr/>
          <p:nvPr/>
        </p:nvSpPr>
        <p:spPr>
          <a:xfrm>
            <a:off x="15580012" y="9619030"/>
            <a:ext cx="577200" cy="394800"/>
          </a:xfrm>
          <a:custGeom>
            <a:avLst/>
            <a:gdLst/>
            <a:ahLst/>
            <a:cxnLst/>
            <a:rect l="l" t="t" r="r" b="b"/>
            <a:pathLst>
              <a:path w="120000" h="120000" extrusionOk="0">
                <a:moveTo>
                  <a:pt x="59397" y="0"/>
                </a:moveTo>
                <a:cubicBezTo>
                  <a:pt x="32307" y="0"/>
                  <a:pt x="8428" y="25985"/>
                  <a:pt x="0" y="60729"/>
                </a:cubicBezTo>
                <a:cubicBezTo>
                  <a:pt x="8428" y="95474"/>
                  <a:pt x="32307" y="119708"/>
                  <a:pt x="59397" y="119708"/>
                </a:cubicBezTo>
                <a:cubicBezTo>
                  <a:pt x="86488" y="119708"/>
                  <a:pt x="110367" y="95474"/>
                  <a:pt x="119799" y="60729"/>
                </a:cubicBezTo>
                <a:cubicBezTo>
                  <a:pt x="110367" y="25985"/>
                  <a:pt x="86488" y="0"/>
                  <a:pt x="59397" y="0"/>
                </a:cubicBezTo>
                <a:close/>
                <a:moveTo>
                  <a:pt x="59397" y="100145"/>
                </a:moveTo>
                <a:cubicBezTo>
                  <a:pt x="43745" y="100145"/>
                  <a:pt x="32307" y="82627"/>
                  <a:pt x="32307" y="60729"/>
                </a:cubicBezTo>
                <a:cubicBezTo>
                  <a:pt x="32307" y="38832"/>
                  <a:pt x="43745" y="21313"/>
                  <a:pt x="59397" y="21313"/>
                </a:cubicBezTo>
                <a:cubicBezTo>
                  <a:pt x="75050" y="21313"/>
                  <a:pt x="86488" y="38832"/>
                  <a:pt x="86488" y="60729"/>
                </a:cubicBezTo>
                <a:cubicBezTo>
                  <a:pt x="86488" y="82627"/>
                  <a:pt x="75050" y="100145"/>
                  <a:pt x="59397" y="100145"/>
                </a:cubicBezTo>
                <a:close/>
                <a:moveTo>
                  <a:pt x="59397" y="36496"/>
                </a:moveTo>
                <a:cubicBezTo>
                  <a:pt x="49966" y="36496"/>
                  <a:pt x="42742" y="47007"/>
                  <a:pt x="42742" y="60729"/>
                </a:cubicBezTo>
                <a:cubicBezTo>
                  <a:pt x="42742" y="74160"/>
                  <a:pt x="49966" y="83503"/>
                  <a:pt x="59397" y="83503"/>
                </a:cubicBezTo>
                <a:cubicBezTo>
                  <a:pt x="68829" y="83503"/>
                  <a:pt x="76053" y="74160"/>
                  <a:pt x="76053" y="60729"/>
                </a:cubicBezTo>
                <a:cubicBezTo>
                  <a:pt x="76053" y="47007"/>
                  <a:pt x="68829" y="36496"/>
                  <a:pt x="59397" y="36496"/>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86" name="Google Shape;786;p78"/>
          <p:cNvSpPr/>
          <p:nvPr/>
        </p:nvSpPr>
        <p:spPr>
          <a:xfrm>
            <a:off x="19832396" y="9788808"/>
            <a:ext cx="573000" cy="500700"/>
          </a:xfrm>
          <a:custGeom>
            <a:avLst/>
            <a:gdLst/>
            <a:ahLst/>
            <a:cxnLst/>
            <a:rect l="l" t="t" r="r" b="b"/>
            <a:pathLst>
              <a:path w="120000" h="120000" extrusionOk="0">
                <a:moveTo>
                  <a:pt x="60502" y="25202"/>
                </a:moveTo>
                <a:cubicBezTo>
                  <a:pt x="74974" y="25202"/>
                  <a:pt x="87437" y="39537"/>
                  <a:pt x="87437" y="57572"/>
                </a:cubicBezTo>
                <a:cubicBezTo>
                  <a:pt x="87437" y="61040"/>
                  <a:pt x="86432" y="64739"/>
                  <a:pt x="85427" y="68208"/>
                </a:cubicBezTo>
                <a:lnTo>
                  <a:pt x="101105" y="86242"/>
                </a:lnTo>
                <a:cubicBezTo>
                  <a:pt x="109346" y="77919"/>
                  <a:pt x="115577" y="68208"/>
                  <a:pt x="119798" y="57572"/>
                </a:cubicBezTo>
                <a:cubicBezTo>
                  <a:pt x="110351" y="29826"/>
                  <a:pt x="86432" y="9479"/>
                  <a:pt x="59296" y="9479"/>
                </a:cubicBezTo>
                <a:cubicBezTo>
                  <a:pt x="52060" y="9479"/>
                  <a:pt x="44824" y="12023"/>
                  <a:pt x="37386" y="14335"/>
                </a:cubicBezTo>
                <a:lnTo>
                  <a:pt x="50050" y="28670"/>
                </a:lnTo>
                <a:cubicBezTo>
                  <a:pt x="53065" y="26358"/>
                  <a:pt x="56281" y="25202"/>
                  <a:pt x="60502" y="25202"/>
                </a:cubicBezTo>
                <a:close/>
                <a:moveTo>
                  <a:pt x="5226" y="8323"/>
                </a:moveTo>
                <a:lnTo>
                  <a:pt x="17688" y="22658"/>
                </a:lnTo>
                <a:lnTo>
                  <a:pt x="19698" y="25202"/>
                </a:lnTo>
                <a:cubicBezTo>
                  <a:pt x="11457" y="33526"/>
                  <a:pt x="4221" y="44393"/>
                  <a:pt x="0" y="57572"/>
                </a:cubicBezTo>
                <a:cubicBezTo>
                  <a:pt x="9447" y="85086"/>
                  <a:pt x="32361" y="104277"/>
                  <a:pt x="60502" y="104277"/>
                </a:cubicBezTo>
                <a:cubicBezTo>
                  <a:pt x="67738" y="104277"/>
                  <a:pt x="75979" y="101734"/>
                  <a:pt x="84422" y="99421"/>
                </a:cubicBezTo>
                <a:lnTo>
                  <a:pt x="86432" y="101734"/>
                </a:lnTo>
                <a:lnTo>
                  <a:pt x="102110" y="119768"/>
                </a:lnTo>
                <a:lnTo>
                  <a:pt x="109346" y="111445"/>
                </a:lnTo>
                <a:lnTo>
                  <a:pt x="12462" y="0"/>
                </a:lnTo>
                <a:lnTo>
                  <a:pt x="5226" y="8323"/>
                </a:lnTo>
                <a:close/>
                <a:moveTo>
                  <a:pt x="35376" y="43005"/>
                </a:moveTo>
                <a:lnTo>
                  <a:pt x="43819" y="52716"/>
                </a:lnTo>
                <a:lnTo>
                  <a:pt x="43819" y="57572"/>
                </a:lnTo>
                <a:cubicBezTo>
                  <a:pt x="43819" y="67052"/>
                  <a:pt x="51055" y="75375"/>
                  <a:pt x="60502" y="75375"/>
                </a:cubicBezTo>
                <a:cubicBezTo>
                  <a:pt x="61507" y="75375"/>
                  <a:pt x="62512" y="75375"/>
                  <a:pt x="63517" y="75375"/>
                </a:cubicBezTo>
                <a:lnTo>
                  <a:pt x="71959" y="85086"/>
                </a:lnTo>
                <a:cubicBezTo>
                  <a:pt x="67738" y="87398"/>
                  <a:pt x="64522" y="88554"/>
                  <a:pt x="60502" y="88554"/>
                </a:cubicBezTo>
                <a:cubicBezTo>
                  <a:pt x="44824" y="88554"/>
                  <a:pt x="32361" y="74219"/>
                  <a:pt x="32361" y="57572"/>
                </a:cubicBezTo>
                <a:cubicBezTo>
                  <a:pt x="32361" y="51560"/>
                  <a:pt x="33366" y="47861"/>
                  <a:pt x="35376" y="43005"/>
                </a:cubicBezTo>
                <a:close/>
                <a:moveTo>
                  <a:pt x="59296" y="38381"/>
                </a:moveTo>
                <a:lnTo>
                  <a:pt x="75979" y="57572"/>
                </a:lnTo>
                <a:lnTo>
                  <a:pt x="75979" y="56184"/>
                </a:lnTo>
                <a:cubicBezTo>
                  <a:pt x="75979" y="45549"/>
                  <a:pt x="68743" y="36994"/>
                  <a:pt x="59296" y="36994"/>
                </a:cubicBezTo>
                <a:cubicBezTo>
                  <a:pt x="59296" y="38381"/>
                  <a:pt x="59296" y="38381"/>
                  <a:pt x="59296" y="38381"/>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87" name="Google Shape;787;p78"/>
          <p:cNvSpPr/>
          <p:nvPr/>
        </p:nvSpPr>
        <p:spPr>
          <a:xfrm>
            <a:off x="3574032" y="11987429"/>
            <a:ext cx="573000" cy="496500"/>
          </a:xfrm>
          <a:custGeom>
            <a:avLst/>
            <a:gdLst/>
            <a:ahLst/>
            <a:cxnLst/>
            <a:rect l="l" t="t" r="r" b="b"/>
            <a:pathLst>
              <a:path w="120000" h="120000" extrusionOk="0">
                <a:moveTo>
                  <a:pt x="0" y="119766"/>
                </a:moveTo>
                <a:lnTo>
                  <a:pt x="119798" y="119766"/>
                </a:lnTo>
                <a:lnTo>
                  <a:pt x="59497" y="0"/>
                </a:lnTo>
                <a:lnTo>
                  <a:pt x="0" y="119766"/>
                </a:lnTo>
                <a:close/>
                <a:moveTo>
                  <a:pt x="65728" y="101789"/>
                </a:moveTo>
                <a:lnTo>
                  <a:pt x="54271" y="101789"/>
                </a:lnTo>
                <a:lnTo>
                  <a:pt x="54271" y="88482"/>
                </a:lnTo>
                <a:lnTo>
                  <a:pt x="65728" y="88482"/>
                </a:lnTo>
                <a:lnTo>
                  <a:pt x="65728" y="101789"/>
                </a:lnTo>
                <a:close/>
                <a:moveTo>
                  <a:pt x="65728" y="76342"/>
                </a:moveTo>
                <a:lnTo>
                  <a:pt x="54271" y="76342"/>
                </a:lnTo>
                <a:lnTo>
                  <a:pt x="54271" y="50894"/>
                </a:lnTo>
                <a:lnTo>
                  <a:pt x="65728" y="50894"/>
                </a:lnTo>
                <a:lnTo>
                  <a:pt x="65728" y="7634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88" name="Google Shape;788;p78"/>
          <p:cNvSpPr/>
          <p:nvPr/>
        </p:nvSpPr>
        <p:spPr>
          <a:xfrm>
            <a:off x="7618466" y="12089297"/>
            <a:ext cx="526200" cy="496500"/>
          </a:xfrm>
          <a:custGeom>
            <a:avLst/>
            <a:gdLst/>
            <a:ahLst/>
            <a:cxnLst/>
            <a:rect l="l" t="t" r="r" b="b"/>
            <a:pathLst>
              <a:path w="120000" h="120000" extrusionOk="0">
                <a:moveTo>
                  <a:pt x="108330" y="25447"/>
                </a:moveTo>
                <a:lnTo>
                  <a:pt x="84330" y="25447"/>
                </a:lnTo>
                <a:lnTo>
                  <a:pt x="84330" y="12140"/>
                </a:lnTo>
                <a:lnTo>
                  <a:pt x="71779" y="0"/>
                </a:lnTo>
                <a:lnTo>
                  <a:pt x="47779" y="0"/>
                </a:lnTo>
                <a:lnTo>
                  <a:pt x="36550" y="12140"/>
                </a:lnTo>
                <a:lnTo>
                  <a:pt x="36550" y="25447"/>
                </a:lnTo>
                <a:lnTo>
                  <a:pt x="12550" y="25447"/>
                </a:lnTo>
                <a:cubicBezTo>
                  <a:pt x="5724" y="25447"/>
                  <a:pt x="0" y="30350"/>
                  <a:pt x="0" y="37587"/>
                </a:cubicBezTo>
                <a:lnTo>
                  <a:pt x="0" y="107626"/>
                </a:lnTo>
                <a:cubicBezTo>
                  <a:pt x="0" y="113696"/>
                  <a:pt x="5724" y="119766"/>
                  <a:pt x="12550" y="119766"/>
                </a:cubicBezTo>
                <a:lnTo>
                  <a:pt x="108330" y="119766"/>
                </a:lnTo>
                <a:cubicBezTo>
                  <a:pt x="114055" y="119766"/>
                  <a:pt x="119779" y="113696"/>
                  <a:pt x="119779" y="107626"/>
                </a:cubicBezTo>
                <a:lnTo>
                  <a:pt x="119779" y="37587"/>
                </a:lnTo>
                <a:cubicBezTo>
                  <a:pt x="119779" y="30350"/>
                  <a:pt x="114055" y="25447"/>
                  <a:pt x="108330" y="25447"/>
                </a:cubicBezTo>
                <a:close/>
                <a:moveTo>
                  <a:pt x="71779" y="25447"/>
                </a:moveTo>
                <a:lnTo>
                  <a:pt x="47779" y="25447"/>
                </a:lnTo>
                <a:lnTo>
                  <a:pt x="47779" y="12140"/>
                </a:lnTo>
                <a:lnTo>
                  <a:pt x="71779" y="12140"/>
                </a:lnTo>
                <a:lnTo>
                  <a:pt x="71779" y="2544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89" name="Google Shape;789;p78"/>
          <p:cNvSpPr/>
          <p:nvPr/>
        </p:nvSpPr>
        <p:spPr>
          <a:xfrm>
            <a:off x="3571915" y="3739751"/>
            <a:ext cx="573000" cy="526200"/>
          </a:xfrm>
          <a:custGeom>
            <a:avLst/>
            <a:gdLst/>
            <a:ahLst/>
            <a:cxnLst/>
            <a:rect l="l" t="t" r="r" b="b"/>
            <a:pathLst>
              <a:path w="120000" h="120000" extrusionOk="0">
                <a:moveTo>
                  <a:pt x="0" y="119779"/>
                </a:moveTo>
                <a:lnTo>
                  <a:pt x="21909" y="119779"/>
                </a:lnTo>
                <a:lnTo>
                  <a:pt x="21909" y="48000"/>
                </a:lnTo>
                <a:lnTo>
                  <a:pt x="0" y="48000"/>
                </a:lnTo>
                <a:lnTo>
                  <a:pt x="0" y="119779"/>
                </a:lnTo>
                <a:close/>
                <a:moveTo>
                  <a:pt x="119798" y="53504"/>
                </a:moveTo>
                <a:cubicBezTo>
                  <a:pt x="119798" y="46678"/>
                  <a:pt x="114572" y="42275"/>
                  <a:pt x="108341" y="42275"/>
                </a:cubicBezTo>
                <a:lnTo>
                  <a:pt x="73969" y="42275"/>
                </a:lnTo>
                <a:lnTo>
                  <a:pt x="80201" y="13651"/>
                </a:lnTo>
                <a:lnTo>
                  <a:pt x="80201" y="12550"/>
                </a:lnTo>
                <a:cubicBezTo>
                  <a:pt x="80201" y="10128"/>
                  <a:pt x="79195" y="7926"/>
                  <a:pt x="78190" y="5724"/>
                </a:cubicBezTo>
                <a:lnTo>
                  <a:pt x="71959" y="0"/>
                </a:lnTo>
                <a:lnTo>
                  <a:pt x="35376" y="38752"/>
                </a:lnTo>
                <a:cubicBezTo>
                  <a:pt x="33366" y="40954"/>
                  <a:pt x="32361" y="44477"/>
                  <a:pt x="32361" y="48000"/>
                </a:cubicBezTo>
                <a:lnTo>
                  <a:pt x="32361" y="107229"/>
                </a:lnTo>
                <a:cubicBezTo>
                  <a:pt x="32361" y="114055"/>
                  <a:pt x="37587" y="119779"/>
                  <a:pt x="43819" y="119779"/>
                </a:cubicBezTo>
                <a:lnTo>
                  <a:pt x="92663" y="119779"/>
                </a:lnTo>
                <a:cubicBezTo>
                  <a:pt x="96884" y="119779"/>
                  <a:pt x="101105" y="116477"/>
                  <a:pt x="102110" y="111853"/>
                </a:cubicBezTo>
                <a:lnTo>
                  <a:pt x="118793" y="69577"/>
                </a:lnTo>
                <a:cubicBezTo>
                  <a:pt x="118793" y="68477"/>
                  <a:pt x="118793" y="67376"/>
                  <a:pt x="118793" y="64954"/>
                </a:cubicBezTo>
                <a:lnTo>
                  <a:pt x="118793" y="53504"/>
                </a:lnTo>
                <a:lnTo>
                  <a:pt x="119798" y="5350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90" name="Google Shape;790;p78"/>
          <p:cNvSpPr/>
          <p:nvPr/>
        </p:nvSpPr>
        <p:spPr>
          <a:xfrm>
            <a:off x="7646054" y="3871331"/>
            <a:ext cx="471000" cy="526200"/>
          </a:xfrm>
          <a:custGeom>
            <a:avLst/>
            <a:gdLst/>
            <a:ahLst/>
            <a:cxnLst/>
            <a:rect l="l" t="t" r="r" b="b"/>
            <a:pathLst>
              <a:path w="120000" h="120000" extrusionOk="0">
                <a:moveTo>
                  <a:pt x="105737" y="12550"/>
                </a:moveTo>
                <a:lnTo>
                  <a:pt x="99344" y="12550"/>
                </a:lnTo>
                <a:lnTo>
                  <a:pt x="99344" y="0"/>
                </a:lnTo>
                <a:lnTo>
                  <a:pt x="86557" y="0"/>
                </a:lnTo>
                <a:lnTo>
                  <a:pt x="86557" y="12550"/>
                </a:lnTo>
                <a:lnTo>
                  <a:pt x="33196" y="12550"/>
                </a:lnTo>
                <a:lnTo>
                  <a:pt x="33196" y="0"/>
                </a:lnTo>
                <a:lnTo>
                  <a:pt x="19180" y="0"/>
                </a:lnTo>
                <a:lnTo>
                  <a:pt x="19180" y="12550"/>
                </a:lnTo>
                <a:lnTo>
                  <a:pt x="12786" y="12550"/>
                </a:lnTo>
                <a:cubicBezTo>
                  <a:pt x="4918" y="12550"/>
                  <a:pt x="0" y="16954"/>
                  <a:pt x="0" y="23779"/>
                </a:cubicBezTo>
                <a:lnTo>
                  <a:pt x="0" y="107229"/>
                </a:lnTo>
                <a:cubicBezTo>
                  <a:pt x="0" y="114055"/>
                  <a:pt x="4918" y="119779"/>
                  <a:pt x="12786" y="119779"/>
                </a:cubicBezTo>
                <a:lnTo>
                  <a:pt x="105737" y="119779"/>
                </a:lnTo>
                <a:cubicBezTo>
                  <a:pt x="113360" y="119779"/>
                  <a:pt x="119754" y="114055"/>
                  <a:pt x="119754" y="107229"/>
                </a:cubicBezTo>
                <a:lnTo>
                  <a:pt x="119754" y="23779"/>
                </a:lnTo>
                <a:cubicBezTo>
                  <a:pt x="119754" y="16954"/>
                  <a:pt x="113360" y="12550"/>
                  <a:pt x="105737" y="12550"/>
                </a:cubicBezTo>
                <a:close/>
                <a:moveTo>
                  <a:pt x="105737" y="107229"/>
                </a:moveTo>
                <a:lnTo>
                  <a:pt x="12786" y="107229"/>
                </a:lnTo>
                <a:lnTo>
                  <a:pt x="12786" y="42055"/>
                </a:lnTo>
                <a:lnTo>
                  <a:pt x="105737" y="42055"/>
                </a:lnTo>
                <a:lnTo>
                  <a:pt x="105737" y="10722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91" name="Google Shape;791;p78"/>
          <p:cNvSpPr/>
          <p:nvPr/>
        </p:nvSpPr>
        <p:spPr>
          <a:xfrm>
            <a:off x="7747906" y="4104772"/>
            <a:ext cx="131700" cy="131700"/>
          </a:xfrm>
          <a:custGeom>
            <a:avLst/>
            <a:gdLst/>
            <a:ahLst/>
            <a:cxnLst/>
            <a:rect l="l" t="t" r="r" b="b"/>
            <a:pathLst>
              <a:path w="120000" h="120000" extrusionOk="0">
                <a:moveTo>
                  <a:pt x="59555" y="119117"/>
                </a:moveTo>
                <a:lnTo>
                  <a:pt x="0" y="119117"/>
                </a:lnTo>
                <a:lnTo>
                  <a:pt x="0" y="0"/>
                </a:lnTo>
                <a:lnTo>
                  <a:pt x="119111" y="0"/>
                </a:lnTo>
                <a:lnTo>
                  <a:pt x="119111" y="119117"/>
                </a:lnTo>
                <a:lnTo>
                  <a:pt x="59555" y="119117"/>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92" name="Google Shape;792;p78"/>
          <p:cNvSpPr/>
          <p:nvPr/>
        </p:nvSpPr>
        <p:spPr>
          <a:xfrm>
            <a:off x="11478293" y="3765217"/>
            <a:ext cx="526200" cy="471000"/>
          </a:xfrm>
          <a:custGeom>
            <a:avLst/>
            <a:gdLst/>
            <a:ahLst/>
            <a:cxnLst/>
            <a:rect l="l" t="t" r="r" b="b"/>
            <a:pathLst>
              <a:path w="120000" h="120000" extrusionOk="0">
                <a:moveTo>
                  <a:pt x="0" y="94180"/>
                </a:moveTo>
                <a:lnTo>
                  <a:pt x="0" y="119754"/>
                </a:lnTo>
                <a:lnTo>
                  <a:pt x="22678" y="119754"/>
                </a:lnTo>
                <a:lnTo>
                  <a:pt x="88954" y="45737"/>
                </a:lnTo>
                <a:lnTo>
                  <a:pt x="66055" y="20409"/>
                </a:lnTo>
                <a:lnTo>
                  <a:pt x="0" y="94180"/>
                </a:lnTo>
                <a:close/>
                <a:moveTo>
                  <a:pt x="106128" y="26803"/>
                </a:moveTo>
                <a:cubicBezTo>
                  <a:pt x="108330" y="24098"/>
                  <a:pt x="108330" y="20409"/>
                  <a:pt x="106128" y="17704"/>
                </a:cubicBezTo>
                <a:lnTo>
                  <a:pt x="92477" y="2459"/>
                </a:lnTo>
                <a:cubicBezTo>
                  <a:pt x="90055" y="0"/>
                  <a:pt x="86752" y="0"/>
                  <a:pt x="84330" y="2459"/>
                </a:cubicBezTo>
                <a:lnTo>
                  <a:pt x="72880" y="14016"/>
                </a:lnTo>
                <a:lnTo>
                  <a:pt x="95779" y="39344"/>
                </a:lnTo>
                <a:lnTo>
                  <a:pt x="106128" y="26803"/>
                </a:lnTo>
                <a:close/>
                <a:moveTo>
                  <a:pt x="54605" y="106967"/>
                </a:moveTo>
                <a:lnTo>
                  <a:pt x="42055" y="119754"/>
                </a:lnTo>
                <a:lnTo>
                  <a:pt x="119779" y="119754"/>
                </a:lnTo>
                <a:lnTo>
                  <a:pt x="119779" y="106967"/>
                </a:lnTo>
                <a:lnTo>
                  <a:pt x="54605" y="10696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93" name="Google Shape;793;p78"/>
          <p:cNvSpPr/>
          <p:nvPr/>
        </p:nvSpPr>
        <p:spPr>
          <a:xfrm>
            <a:off x="15654286" y="3782195"/>
            <a:ext cx="420000" cy="509400"/>
          </a:xfrm>
          <a:custGeom>
            <a:avLst/>
            <a:gdLst/>
            <a:ahLst/>
            <a:cxnLst/>
            <a:rect l="l" t="t" r="r" b="b"/>
            <a:pathLst>
              <a:path w="120000" h="120000" extrusionOk="0">
                <a:moveTo>
                  <a:pt x="59862" y="21283"/>
                </a:moveTo>
                <a:lnTo>
                  <a:pt x="59862" y="0"/>
                </a:lnTo>
                <a:lnTo>
                  <a:pt x="22791" y="30566"/>
                </a:lnTo>
                <a:lnTo>
                  <a:pt x="59862" y="61132"/>
                </a:lnTo>
                <a:lnTo>
                  <a:pt x="59862" y="34188"/>
                </a:lnTo>
                <a:cubicBezTo>
                  <a:pt x="84027" y="34188"/>
                  <a:pt x="104073" y="50490"/>
                  <a:pt x="104073" y="70415"/>
                </a:cubicBezTo>
                <a:cubicBezTo>
                  <a:pt x="104073" y="90339"/>
                  <a:pt x="84027" y="106867"/>
                  <a:pt x="59862" y="106867"/>
                </a:cubicBezTo>
                <a:cubicBezTo>
                  <a:pt x="35697" y="106867"/>
                  <a:pt x="15652" y="90339"/>
                  <a:pt x="15652" y="70415"/>
                </a:cubicBezTo>
                <a:lnTo>
                  <a:pt x="0" y="70415"/>
                </a:lnTo>
                <a:cubicBezTo>
                  <a:pt x="0" y="97584"/>
                  <a:pt x="27185" y="119773"/>
                  <a:pt x="59862" y="119773"/>
                </a:cubicBezTo>
                <a:cubicBezTo>
                  <a:pt x="92540" y="119773"/>
                  <a:pt x="119725" y="97584"/>
                  <a:pt x="119725" y="70415"/>
                </a:cubicBezTo>
                <a:cubicBezTo>
                  <a:pt x="119725" y="43471"/>
                  <a:pt x="92540" y="21283"/>
                  <a:pt x="59862" y="21283"/>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94" name="Google Shape;794;p78"/>
          <p:cNvSpPr/>
          <p:nvPr/>
        </p:nvSpPr>
        <p:spPr>
          <a:xfrm>
            <a:off x="20025496" y="4130241"/>
            <a:ext cx="241800" cy="420300"/>
          </a:xfrm>
          <a:custGeom>
            <a:avLst/>
            <a:gdLst/>
            <a:ahLst/>
            <a:cxnLst/>
            <a:rect l="l" t="t" r="r" b="b"/>
            <a:pathLst>
              <a:path w="120000" h="120000" extrusionOk="0">
                <a:moveTo>
                  <a:pt x="0" y="109565"/>
                </a:moveTo>
                <a:lnTo>
                  <a:pt x="17280" y="119725"/>
                </a:lnTo>
                <a:lnTo>
                  <a:pt x="59520" y="95560"/>
                </a:lnTo>
                <a:lnTo>
                  <a:pt x="102240" y="119725"/>
                </a:lnTo>
                <a:lnTo>
                  <a:pt x="119520" y="109565"/>
                </a:lnTo>
                <a:lnTo>
                  <a:pt x="59520" y="75514"/>
                </a:lnTo>
                <a:lnTo>
                  <a:pt x="0" y="109565"/>
                </a:lnTo>
                <a:close/>
                <a:moveTo>
                  <a:pt x="119520" y="11533"/>
                </a:moveTo>
                <a:lnTo>
                  <a:pt x="102240" y="0"/>
                </a:lnTo>
                <a:lnTo>
                  <a:pt x="59520" y="24164"/>
                </a:lnTo>
                <a:lnTo>
                  <a:pt x="17280" y="0"/>
                </a:lnTo>
                <a:lnTo>
                  <a:pt x="0" y="11533"/>
                </a:lnTo>
                <a:lnTo>
                  <a:pt x="59520" y="45583"/>
                </a:lnTo>
                <a:lnTo>
                  <a:pt x="119520" y="1153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95" name="Google Shape;795;p78"/>
          <p:cNvSpPr/>
          <p:nvPr/>
        </p:nvSpPr>
        <p:spPr>
          <a:xfrm>
            <a:off x="3767133" y="6375550"/>
            <a:ext cx="241800" cy="471000"/>
          </a:xfrm>
          <a:custGeom>
            <a:avLst/>
            <a:gdLst/>
            <a:ahLst/>
            <a:cxnLst/>
            <a:rect l="l" t="t" r="r" b="b"/>
            <a:pathLst>
              <a:path w="120000" h="120000" extrusionOk="0">
                <a:moveTo>
                  <a:pt x="60000" y="19141"/>
                </a:moveTo>
                <a:lnTo>
                  <a:pt x="99840" y="40736"/>
                </a:lnTo>
                <a:lnTo>
                  <a:pt x="119520" y="30674"/>
                </a:lnTo>
                <a:lnTo>
                  <a:pt x="60000" y="0"/>
                </a:lnTo>
                <a:lnTo>
                  <a:pt x="0" y="30674"/>
                </a:lnTo>
                <a:lnTo>
                  <a:pt x="17280" y="40736"/>
                </a:lnTo>
                <a:lnTo>
                  <a:pt x="60000" y="19141"/>
                </a:lnTo>
                <a:close/>
                <a:moveTo>
                  <a:pt x="60000" y="101840"/>
                </a:moveTo>
                <a:lnTo>
                  <a:pt x="17280" y="80245"/>
                </a:lnTo>
                <a:lnTo>
                  <a:pt x="0" y="89079"/>
                </a:lnTo>
                <a:lnTo>
                  <a:pt x="60000" y="119754"/>
                </a:lnTo>
                <a:lnTo>
                  <a:pt x="119520" y="89079"/>
                </a:lnTo>
                <a:lnTo>
                  <a:pt x="99840" y="80245"/>
                </a:lnTo>
                <a:lnTo>
                  <a:pt x="60000" y="10184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96" name="Google Shape;796;p78"/>
          <p:cNvSpPr/>
          <p:nvPr/>
        </p:nvSpPr>
        <p:spPr>
          <a:xfrm>
            <a:off x="7671516" y="6608994"/>
            <a:ext cx="445500" cy="339600"/>
          </a:xfrm>
          <a:custGeom>
            <a:avLst/>
            <a:gdLst/>
            <a:ahLst/>
            <a:cxnLst/>
            <a:rect l="l" t="t" r="r" b="b"/>
            <a:pathLst>
              <a:path w="120000" h="120000" extrusionOk="0">
                <a:moveTo>
                  <a:pt x="0" y="119661"/>
                </a:moveTo>
                <a:lnTo>
                  <a:pt x="21558" y="119661"/>
                </a:lnTo>
                <a:lnTo>
                  <a:pt x="21558" y="0"/>
                </a:lnTo>
                <a:lnTo>
                  <a:pt x="0" y="0"/>
                </a:lnTo>
                <a:lnTo>
                  <a:pt x="0" y="119661"/>
                </a:lnTo>
                <a:close/>
                <a:moveTo>
                  <a:pt x="98181" y="0"/>
                </a:moveTo>
                <a:lnTo>
                  <a:pt x="98181" y="119661"/>
                </a:lnTo>
                <a:lnTo>
                  <a:pt x="119740" y="119661"/>
                </a:lnTo>
                <a:lnTo>
                  <a:pt x="119740" y="0"/>
                </a:lnTo>
                <a:lnTo>
                  <a:pt x="98181" y="0"/>
                </a:lnTo>
                <a:close/>
                <a:moveTo>
                  <a:pt x="28311" y="119661"/>
                </a:moveTo>
                <a:lnTo>
                  <a:pt x="91428" y="119661"/>
                </a:lnTo>
                <a:lnTo>
                  <a:pt x="91428" y="0"/>
                </a:lnTo>
                <a:lnTo>
                  <a:pt x="28311" y="0"/>
                </a:lnTo>
                <a:lnTo>
                  <a:pt x="28311" y="11966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97" name="Google Shape;797;p78"/>
          <p:cNvSpPr/>
          <p:nvPr/>
        </p:nvSpPr>
        <p:spPr>
          <a:xfrm>
            <a:off x="11533461" y="6562306"/>
            <a:ext cx="445500" cy="339600"/>
          </a:xfrm>
          <a:custGeom>
            <a:avLst/>
            <a:gdLst/>
            <a:ahLst/>
            <a:cxnLst/>
            <a:rect l="l" t="t" r="r" b="b"/>
            <a:pathLst>
              <a:path w="120000" h="120000" extrusionOk="0">
                <a:moveTo>
                  <a:pt x="41558" y="119661"/>
                </a:moveTo>
                <a:lnTo>
                  <a:pt x="76623" y="119661"/>
                </a:lnTo>
                <a:lnTo>
                  <a:pt x="76623" y="0"/>
                </a:lnTo>
                <a:lnTo>
                  <a:pt x="41558" y="0"/>
                </a:lnTo>
                <a:lnTo>
                  <a:pt x="41558" y="119661"/>
                </a:lnTo>
                <a:close/>
                <a:moveTo>
                  <a:pt x="0" y="119661"/>
                </a:moveTo>
                <a:lnTo>
                  <a:pt x="34805" y="119661"/>
                </a:lnTo>
                <a:lnTo>
                  <a:pt x="34805" y="0"/>
                </a:lnTo>
                <a:lnTo>
                  <a:pt x="0" y="0"/>
                </a:lnTo>
                <a:lnTo>
                  <a:pt x="0" y="119661"/>
                </a:lnTo>
                <a:close/>
                <a:moveTo>
                  <a:pt x="84675" y="0"/>
                </a:moveTo>
                <a:lnTo>
                  <a:pt x="84675" y="119661"/>
                </a:lnTo>
                <a:lnTo>
                  <a:pt x="119740" y="119661"/>
                </a:lnTo>
                <a:lnTo>
                  <a:pt x="119740" y="0"/>
                </a:lnTo>
                <a:lnTo>
                  <a:pt x="84675"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98" name="Google Shape;798;p78"/>
          <p:cNvSpPr/>
          <p:nvPr/>
        </p:nvSpPr>
        <p:spPr>
          <a:xfrm>
            <a:off x="15654286" y="6608995"/>
            <a:ext cx="445500" cy="365100"/>
          </a:xfrm>
          <a:custGeom>
            <a:avLst/>
            <a:gdLst/>
            <a:ahLst/>
            <a:cxnLst/>
            <a:rect l="l" t="t" r="r" b="b"/>
            <a:pathLst>
              <a:path w="120000" h="120000" extrusionOk="0">
                <a:moveTo>
                  <a:pt x="0" y="86842"/>
                </a:moveTo>
                <a:lnTo>
                  <a:pt x="119740" y="86842"/>
                </a:lnTo>
                <a:lnTo>
                  <a:pt x="119740" y="68842"/>
                </a:lnTo>
                <a:lnTo>
                  <a:pt x="0" y="68842"/>
                </a:lnTo>
                <a:lnTo>
                  <a:pt x="0" y="86842"/>
                </a:lnTo>
                <a:close/>
                <a:moveTo>
                  <a:pt x="0" y="119684"/>
                </a:moveTo>
                <a:lnTo>
                  <a:pt x="119740" y="119684"/>
                </a:lnTo>
                <a:lnTo>
                  <a:pt x="119740" y="103263"/>
                </a:lnTo>
                <a:lnTo>
                  <a:pt x="0" y="103263"/>
                </a:lnTo>
                <a:lnTo>
                  <a:pt x="0" y="119684"/>
                </a:lnTo>
                <a:close/>
                <a:moveTo>
                  <a:pt x="0" y="52421"/>
                </a:moveTo>
                <a:lnTo>
                  <a:pt x="119740" y="52421"/>
                </a:lnTo>
                <a:lnTo>
                  <a:pt x="119740" y="34421"/>
                </a:lnTo>
                <a:lnTo>
                  <a:pt x="0" y="34421"/>
                </a:lnTo>
                <a:lnTo>
                  <a:pt x="0" y="52421"/>
                </a:lnTo>
                <a:close/>
                <a:moveTo>
                  <a:pt x="0" y="0"/>
                </a:moveTo>
                <a:lnTo>
                  <a:pt x="0" y="18000"/>
                </a:lnTo>
                <a:lnTo>
                  <a:pt x="119740" y="18000"/>
                </a:lnTo>
                <a:lnTo>
                  <a:pt x="119740" y="0"/>
                </a:lnTo>
                <a:lnTo>
                  <a:pt x="0"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799" name="Google Shape;799;p78"/>
          <p:cNvSpPr/>
          <p:nvPr/>
        </p:nvSpPr>
        <p:spPr>
          <a:xfrm>
            <a:off x="19910911" y="6689641"/>
            <a:ext cx="445500" cy="365100"/>
          </a:xfrm>
          <a:custGeom>
            <a:avLst/>
            <a:gdLst/>
            <a:ahLst/>
            <a:cxnLst/>
            <a:rect l="l" t="t" r="r" b="b"/>
            <a:pathLst>
              <a:path w="120000" h="120000" extrusionOk="0">
                <a:moveTo>
                  <a:pt x="0" y="77052"/>
                </a:moveTo>
                <a:lnTo>
                  <a:pt x="28311" y="77052"/>
                </a:lnTo>
                <a:lnTo>
                  <a:pt x="28311" y="42631"/>
                </a:lnTo>
                <a:lnTo>
                  <a:pt x="0" y="42631"/>
                </a:lnTo>
                <a:lnTo>
                  <a:pt x="0" y="77052"/>
                </a:lnTo>
                <a:close/>
                <a:moveTo>
                  <a:pt x="0" y="119684"/>
                </a:moveTo>
                <a:lnTo>
                  <a:pt x="28311" y="119684"/>
                </a:lnTo>
                <a:lnTo>
                  <a:pt x="28311" y="85263"/>
                </a:lnTo>
                <a:lnTo>
                  <a:pt x="0" y="85263"/>
                </a:lnTo>
                <a:lnTo>
                  <a:pt x="0" y="119684"/>
                </a:lnTo>
                <a:close/>
                <a:moveTo>
                  <a:pt x="0" y="34421"/>
                </a:moveTo>
                <a:lnTo>
                  <a:pt x="28311" y="34421"/>
                </a:lnTo>
                <a:lnTo>
                  <a:pt x="28311" y="0"/>
                </a:lnTo>
                <a:lnTo>
                  <a:pt x="0" y="0"/>
                </a:lnTo>
                <a:lnTo>
                  <a:pt x="0" y="34421"/>
                </a:lnTo>
                <a:close/>
                <a:moveTo>
                  <a:pt x="35064" y="77052"/>
                </a:moveTo>
                <a:lnTo>
                  <a:pt x="119740" y="77052"/>
                </a:lnTo>
                <a:lnTo>
                  <a:pt x="119740" y="42631"/>
                </a:lnTo>
                <a:lnTo>
                  <a:pt x="35064" y="42631"/>
                </a:lnTo>
                <a:lnTo>
                  <a:pt x="35064" y="77052"/>
                </a:lnTo>
                <a:close/>
                <a:moveTo>
                  <a:pt x="35064" y="119684"/>
                </a:moveTo>
                <a:lnTo>
                  <a:pt x="119740" y="119684"/>
                </a:lnTo>
                <a:lnTo>
                  <a:pt x="119740" y="85263"/>
                </a:lnTo>
                <a:lnTo>
                  <a:pt x="35064" y="85263"/>
                </a:lnTo>
                <a:lnTo>
                  <a:pt x="35064" y="119684"/>
                </a:lnTo>
                <a:close/>
                <a:moveTo>
                  <a:pt x="35064" y="0"/>
                </a:moveTo>
                <a:lnTo>
                  <a:pt x="35064" y="34421"/>
                </a:lnTo>
                <a:lnTo>
                  <a:pt x="119740" y="34421"/>
                </a:lnTo>
                <a:lnTo>
                  <a:pt x="119740" y="0"/>
                </a:lnTo>
                <a:lnTo>
                  <a:pt x="35064"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00" name="Google Shape;800;p78"/>
          <p:cNvSpPr/>
          <p:nvPr/>
        </p:nvSpPr>
        <p:spPr>
          <a:xfrm>
            <a:off x="3583819" y="1210974"/>
            <a:ext cx="471000" cy="471000"/>
          </a:xfrm>
          <a:custGeom>
            <a:avLst/>
            <a:gdLst/>
            <a:ahLst/>
            <a:cxnLst/>
            <a:rect l="l" t="t" r="r" b="b"/>
            <a:pathLst>
              <a:path w="120000" h="120000" extrusionOk="0">
                <a:moveTo>
                  <a:pt x="106967" y="0"/>
                </a:moveTo>
                <a:lnTo>
                  <a:pt x="14016" y="0"/>
                </a:lnTo>
                <a:cubicBezTo>
                  <a:pt x="6393" y="0"/>
                  <a:pt x="0" y="6393"/>
                  <a:pt x="0" y="12786"/>
                </a:cubicBezTo>
                <a:lnTo>
                  <a:pt x="0" y="106967"/>
                </a:lnTo>
                <a:cubicBezTo>
                  <a:pt x="0" y="113360"/>
                  <a:pt x="6393" y="119754"/>
                  <a:pt x="14016" y="119754"/>
                </a:cubicBezTo>
                <a:lnTo>
                  <a:pt x="106967" y="119754"/>
                </a:lnTo>
                <a:cubicBezTo>
                  <a:pt x="114590" y="119754"/>
                  <a:pt x="119754" y="113360"/>
                  <a:pt x="119754" y="106967"/>
                </a:cubicBezTo>
                <a:lnTo>
                  <a:pt x="119754" y="12786"/>
                </a:lnTo>
                <a:cubicBezTo>
                  <a:pt x="119754" y="6393"/>
                  <a:pt x="114590" y="0"/>
                  <a:pt x="106967" y="0"/>
                </a:cubicBezTo>
                <a:close/>
                <a:moveTo>
                  <a:pt x="106967" y="106967"/>
                </a:moveTo>
                <a:lnTo>
                  <a:pt x="14016" y="106967"/>
                </a:lnTo>
                <a:lnTo>
                  <a:pt x="14016" y="12786"/>
                </a:lnTo>
                <a:lnTo>
                  <a:pt x="60000" y="12786"/>
                </a:lnTo>
                <a:lnTo>
                  <a:pt x="60000" y="39590"/>
                </a:lnTo>
                <a:lnTo>
                  <a:pt x="106967" y="39590"/>
                </a:lnTo>
                <a:lnTo>
                  <a:pt x="106967" y="10696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01" name="Google Shape;801;p78"/>
          <p:cNvSpPr/>
          <p:nvPr/>
        </p:nvSpPr>
        <p:spPr>
          <a:xfrm>
            <a:off x="7607031" y="1393485"/>
            <a:ext cx="471000" cy="471000"/>
          </a:xfrm>
          <a:custGeom>
            <a:avLst/>
            <a:gdLst/>
            <a:ahLst/>
            <a:cxnLst/>
            <a:rect l="l" t="t" r="r" b="b"/>
            <a:pathLst>
              <a:path w="120000" h="120000" extrusionOk="0">
                <a:moveTo>
                  <a:pt x="0" y="39344"/>
                </a:moveTo>
                <a:lnTo>
                  <a:pt x="12786" y="39344"/>
                </a:lnTo>
                <a:lnTo>
                  <a:pt x="12786" y="26557"/>
                </a:lnTo>
                <a:lnTo>
                  <a:pt x="0" y="26557"/>
                </a:lnTo>
                <a:lnTo>
                  <a:pt x="0" y="39344"/>
                </a:lnTo>
                <a:close/>
                <a:moveTo>
                  <a:pt x="0" y="66147"/>
                </a:moveTo>
                <a:lnTo>
                  <a:pt x="12786" y="66147"/>
                </a:lnTo>
                <a:lnTo>
                  <a:pt x="12786" y="52131"/>
                </a:lnTo>
                <a:lnTo>
                  <a:pt x="0" y="52131"/>
                </a:lnTo>
                <a:lnTo>
                  <a:pt x="0" y="66147"/>
                </a:lnTo>
                <a:close/>
                <a:moveTo>
                  <a:pt x="0" y="12540"/>
                </a:moveTo>
                <a:lnTo>
                  <a:pt x="12786" y="12540"/>
                </a:lnTo>
                <a:lnTo>
                  <a:pt x="12786" y="0"/>
                </a:lnTo>
                <a:cubicBezTo>
                  <a:pt x="4918" y="0"/>
                  <a:pt x="0" y="4918"/>
                  <a:pt x="0" y="12540"/>
                </a:cubicBezTo>
                <a:close/>
                <a:moveTo>
                  <a:pt x="26803" y="119754"/>
                </a:moveTo>
                <a:lnTo>
                  <a:pt x="39344" y="119754"/>
                </a:lnTo>
                <a:lnTo>
                  <a:pt x="39344" y="105737"/>
                </a:lnTo>
                <a:lnTo>
                  <a:pt x="26803" y="105737"/>
                </a:lnTo>
                <a:lnTo>
                  <a:pt x="26803" y="119754"/>
                </a:lnTo>
                <a:close/>
                <a:moveTo>
                  <a:pt x="0" y="92950"/>
                </a:moveTo>
                <a:lnTo>
                  <a:pt x="12786" y="92950"/>
                </a:lnTo>
                <a:lnTo>
                  <a:pt x="12786" y="78934"/>
                </a:lnTo>
                <a:lnTo>
                  <a:pt x="0" y="78934"/>
                </a:lnTo>
                <a:lnTo>
                  <a:pt x="0" y="92950"/>
                </a:lnTo>
                <a:close/>
                <a:moveTo>
                  <a:pt x="12786" y="119754"/>
                </a:moveTo>
                <a:lnTo>
                  <a:pt x="12786" y="105737"/>
                </a:lnTo>
                <a:lnTo>
                  <a:pt x="0" y="105737"/>
                </a:lnTo>
                <a:cubicBezTo>
                  <a:pt x="0" y="113360"/>
                  <a:pt x="4918" y="119754"/>
                  <a:pt x="12786" y="119754"/>
                </a:cubicBezTo>
                <a:close/>
                <a:moveTo>
                  <a:pt x="105737" y="0"/>
                </a:moveTo>
                <a:lnTo>
                  <a:pt x="53360" y="0"/>
                </a:lnTo>
                <a:lnTo>
                  <a:pt x="53360" y="39344"/>
                </a:lnTo>
                <a:lnTo>
                  <a:pt x="119754" y="39344"/>
                </a:lnTo>
                <a:lnTo>
                  <a:pt x="119754" y="12540"/>
                </a:lnTo>
                <a:cubicBezTo>
                  <a:pt x="119754" y="4918"/>
                  <a:pt x="113360" y="0"/>
                  <a:pt x="105737" y="0"/>
                </a:cubicBezTo>
                <a:close/>
                <a:moveTo>
                  <a:pt x="105737" y="92950"/>
                </a:moveTo>
                <a:lnTo>
                  <a:pt x="119754" y="92950"/>
                </a:lnTo>
                <a:lnTo>
                  <a:pt x="119754" y="78934"/>
                </a:lnTo>
                <a:lnTo>
                  <a:pt x="105737" y="78934"/>
                </a:lnTo>
                <a:lnTo>
                  <a:pt x="105737" y="92950"/>
                </a:lnTo>
                <a:close/>
                <a:moveTo>
                  <a:pt x="26803" y="12540"/>
                </a:moveTo>
                <a:lnTo>
                  <a:pt x="39344" y="12540"/>
                </a:lnTo>
                <a:lnTo>
                  <a:pt x="39344" y="0"/>
                </a:lnTo>
                <a:lnTo>
                  <a:pt x="26803" y="0"/>
                </a:lnTo>
                <a:lnTo>
                  <a:pt x="26803" y="12540"/>
                </a:lnTo>
                <a:close/>
                <a:moveTo>
                  <a:pt x="105737" y="119754"/>
                </a:moveTo>
                <a:cubicBezTo>
                  <a:pt x="113360" y="119754"/>
                  <a:pt x="119754" y="113360"/>
                  <a:pt x="119754" y="105737"/>
                </a:cubicBezTo>
                <a:lnTo>
                  <a:pt x="105737" y="105737"/>
                </a:lnTo>
                <a:lnTo>
                  <a:pt x="105737" y="119754"/>
                </a:lnTo>
                <a:close/>
                <a:moveTo>
                  <a:pt x="105737" y="66147"/>
                </a:moveTo>
                <a:lnTo>
                  <a:pt x="119754" y="66147"/>
                </a:lnTo>
                <a:lnTo>
                  <a:pt x="119754" y="52131"/>
                </a:lnTo>
                <a:lnTo>
                  <a:pt x="105737" y="52131"/>
                </a:lnTo>
                <a:lnTo>
                  <a:pt x="105737" y="66147"/>
                </a:lnTo>
                <a:close/>
                <a:moveTo>
                  <a:pt x="53360" y="119754"/>
                </a:moveTo>
                <a:lnTo>
                  <a:pt x="66147" y="119754"/>
                </a:lnTo>
                <a:lnTo>
                  <a:pt x="66147" y="105737"/>
                </a:lnTo>
                <a:lnTo>
                  <a:pt x="53360" y="105737"/>
                </a:lnTo>
                <a:lnTo>
                  <a:pt x="53360" y="119754"/>
                </a:lnTo>
                <a:close/>
                <a:moveTo>
                  <a:pt x="78934" y="119754"/>
                </a:moveTo>
                <a:lnTo>
                  <a:pt x="92950" y="119754"/>
                </a:lnTo>
                <a:lnTo>
                  <a:pt x="92950" y="105737"/>
                </a:lnTo>
                <a:lnTo>
                  <a:pt x="78934" y="105737"/>
                </a:lnTo>
                <a:lnTo>
                  <a:pt x="78934" y="11975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02" name="Google Shape;802;p78"/>
          <p:cNvSpPr/>
          <p:nvPr/>
        </p:nvSpPr>
        <p:spPr>
          <a:xfrm>
            <a:off x="11519902" y="1338308"/>
            <a:ext cx="365100" cy="394800"/>
          </a:xfrm>
          <a:custGeom>
            <a:avLst/>
            <a:gdLst/>
            <a:ahLst/>
            <a:cxnLst/>
            <a:rect l="l" t="t" r="r" b="b"/>
            <a:pathLst>
              <a:path w="120000" h="120000" extrusionOk="0">
                <a:moveTo>
                  <a:pt x="0" y="103024"/>
                </a:moveTo>
                <a:lnTo>
                  <a:pt x="0" y="119707"/>
                </a:lnTo>
                <a:lnTo>
                  <a:pt x="119683" y="119707"/>
                </a:lnTo>
                <a:lnTo>
                  <a:pt x="119683" y="103024"/>
                </a:lnTo>
                <a:lnTo>
                  <a:pt x="0" y="103024"/>
                </a:lnTo>
                <a:close/>
                <a:moveTo>
                  <a:pt x="39261" y="69658"/>
                </a:moveTo>
                <a:lnTo>
                  <a:pt x="82005" y="69658"/>
                </a:lnTo>
                <a:lnTo>
                  <a:pt x="90237" y="87804"/>
                </a:lnTo>
                <a:lnTo>
                  <a:pt x="108284" y="87804"/>
                </a:lnTo>
                <a:lnTo>
                  <a:pt x="67124" y="0"/>
                </a:lnTo>
                <a:lnTo>
                  <a:pt x="54142" y="0"/>
                </a:lnTo>
                <a:lnTo>
                  <a:pt x="12981" y="87804"/>
                </a:lnTo>
                <a:lnTo>
                  <a:pt x="31029" y="87804"/>
                </a:lnTo>
                <a:lnTo>
                  <a:pt x="39261" y="69658"/>
                </a:lnTo>
                <a:close/>
                <a:moveTo>
                  <a:pt x="60474" y="16682"/>
                </a:moveTo>
                <a:lnTo>
                  <a:pt x="76939" y="55902"/>
                </a:lnTo>
                <a:lnTo>
                  <a:pt x="44327" y="55902"/>
                </a:lnTo>
                <a:lnTo>
                  <a:pt x="60474" y="1668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03" name="Google Shape;803;p78"/>
          <p:cNvSpPr/>
          <p:nvPr/>
        </p:nvSpPr>
        <p:spPr>
          <a:xfrm>
            <a:off x="15615262" y="1418951"/>
            <a:ext cx="420000" cy="471000"/>
          </a:xfrm>
          <a:custGeom>
            <a:avLst/>
            <a:gdLst/>
            <a:ahLst/>
            <a:cxnLst/>
            <a:rect l="l" t="t" r="r" b="b"/>
            <a:pathLst>
              <a:path w="120000" h="120000" extrusionOk="0">
                <a:moveTo>
                  <a:pt x="104073" y="0"/>
                </a:moveTo>
                <a:lnTo>
                  <a:pt x="104073" y="12540"/>
                </a:lnTo>
                <a:lnTo>
                  <a:pt x="89794" y="12540"/>
                </a:lnTo>
                <a:lnTo>
                  <a:pt x="89794" y="0"/>
                </a:lnTo>
                <a:lnTo>
                  <a:pt x="29931" y="0"/>
                </a:lnTo>
                <a:lnTo>
                  <a:pt x="29931" y="12540"/>
                </a:lnTo>
                <a:lnTo>
                  <a:pt x="15652" y="12540"/>
                </a:lnTo>
                <a:lnTo>
                  <a:pt x="15652" y="0"/>
                </a:lnTo>
                <a:lnTo>
                  <a:pt x="0" y="0"/>
                </a:lnTo>
                <a:lnTo>
                  <a:pt x="0" y="119754"/>
                </a:lnTo>
                <a:lnTo>
                  <a:pt x="15652" y="119754"/>
                </a:lnTo>
                <a:lnTo>
                  <a:pt x="15652" y="106967"/>
                </a:lnTo>
                <a:lnTo>
                  <a:pt x="29931" y="106967"/>
                </a:lnTo>
                <a:lnTo>
                  <a:pt x="29931" y="119754"/>
                </a:lnTo>
                <a:lnTo>
                  <a:pt x="89794" y="119754"/>
                </a:lnTo>
                <a:lnTo>
                  <a:pt x="89794" y="106967"/>
                </a:lnTo>
                <a:lnTo>
                  <a:pt x="104073" y="106967"/>
                </a:lnTo>
                <a:lnTo>
                  <a:pt x="104073" y="119754"/>
                </a:lnTo>
                <a:lnTo>
                  <a:pt x="119725" y="119754"/>
                </a:lnTo>
                <a:lnTo>
                  <a:pt x="119725" y="0"/>
                </a:lnTo>
                <a:lnTo>
                  <a:pt x="104073" y="0"/>
                </a:lnTo>
                <a:close/>
                <a:moveTo>
                  <a:pt x="29931" y="92950"/>
                </a:moveTo>
                <a:lnTo>
                  <a:pt x="15652" y="92950"/>
                </a:lnTo>
                <a:lnTo>
                  <a:pt x="15652" y="80163"/>
                </a:lnTo>
                <a:lnTo>
                  <a:pt x="29931" y="80163"/>
                </a:lnTo>
                <a:lnTo>
                  <a:pt x="29931" y="92950"/>
                </a:lnTo>
                <a:close/>
                <a:moveTo>
                  <a:pt x="29931" y="66147"/>
                </a:moveTo>
                <a:lnTo>
                  <a:pt x="15652" y="66147"/>
                </a:lnTo>
                <a:lnTo>
                  <a:pt x="15652" y="53360"/>
                </a:lnTo>
                <a:lnTo>
                  <a:pt x="29931" y="53360"/>
                </a:lnTo>
                <a:lnTo>
                  <a:pt x="29931" y="66147"/>
                </a:lnTo>
                <a:close/>
                <a:moveTo>
                  <a:pt x="29931" y="39344"/>
                </a:moveTo>
                <a:lnTo>
                  <a:pt x="15652" y="39344"/>
                </a:lnTo>
                <a:lnTo>
                  <a:pt x="15652" y="26557"/>
                </a:lnTo>
                <a:lnTo>
                  <a:pt x="29931" y="26557"/>
                </a:lnTo>
                <a:lnTo>
                  <a:pt x="29931" y="39344"/>
                </a:lnTo>
                <a:close/>
                <a:moveTo>
                  <a:pt x="104073" y="92950"/>
                </a:moveTo>
                <a:lnTo>
                  <a:pt x="89794" y="92950"/>
                </a:lnTo>
                <a:lnTo>
                  <a:pt x="89794" y="80163"/>
                </a:lnTo>
                <a:lnTo>
                  <a:pt x="104073" y="80163"/>
                </a:lnTo>
                <a:lnTo>
                  <a:pt x="104073" y="92950"/>
                </a:lnTo>
                <a:close/>
                <a:moveTo>
                  <a:pt x="104073" y="66147"/>
                </a:moveTo>
                <a:lnTo>
                  <a:pt x="89794" y="66147"/>
                </a:lnTo>
                <a:lnTo>
                  <a:pt x="89794" y="53360"/>
                </a:lnTo>
                <a:lnTo>
                  <a:pt x="104073" y="53360"/>
                </a:lnTo>
                <a:lnTo>
                  <a:pt x="104073" y="66147"/>
                </a:lnTo>
                <a:close/>
                <a:moveTo>
                  <a:pt x="104073" y="39344"/>
                </a:moveTo>
                <a:lnTo>
                  <a:pt x="89794" y="39344"/>
                </a:lnTo>
                <a:lnTo>
                  <a:pt x="89794" y="26557"/>
                </a:lnTo>
                <a:lnTo>
                  <a:pt x="104073" y="26557"/>
                </a:lnTo>
                <a:lnTo>
                  <a:pt x="104073" y="3934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04" name="Google Shape;804;p78"/>
          <p:cNvSpPr/>
          <p:nvPr/>
        </p:nvSpPr>
        <p:spPr>
          <a:xfrm>
            <a:off x="19791256" y="1236441"/>
            <a:ext cx="573000" cy="526200"/>
          </a:xfrm>
          <a:custGeom>
            <a:avLst/>
            <a:gdLst/>
            <a:ahLst/>
            <a:cxnLst/>
            <a:rect l="l" t="t" r="r" b="b"/>
            <a:pathLst>
              <a:path w="120000" h="120000" extrusionOk="0">
                <a:moveTo>
                  <a:pt x="75979" y="0"/>
                </a:moveTo>
                <a:lnTo>
                  <a:pt x="27135" y="0"/>
                </a:lnTo>
                <a:cubicBezTo>
                  <a:pt x="22914" y="0"/>
                  <a:pt x="18693" y="3302"/>
                  <a:pt x="17688" y="6825"/>
                </a:cubicBezTo>
                <a:lnTo>
                  <a:pt x="1005" y="50201"/>
                </a:lnTo>
                <a:cubicBezTo>
                  <a:pt x="1005" y="51302"/>
                  <a:pt x="0" y="52403"/>
                  <a:pt x="0" y="53504"/>
                </a:cubicBezTo>
                <a:lnTo>
                  <a:pt x="0" y="64954"/>
                </a:lnTo>
                <a:lnTo>
                  <a:pt x="0" y="66055"/>
                </a:lnTo>
                <a:cubicBezTo>
                  <a:pt x="0" y="73100"/>
                  <a:pt x="5226" y="77504"/>
                  <a:pt x="11457" y="77504"/>
                </a:cubicBezTo>
                <a:lnTo>
                  <a:pt x="44824" y="77504"/>
                </a:lnTo>
                <a:lnTo>
                  <a:pt x="39597" y="105027"/>
                </a:lnTo>
                <a:lnTo>
                  <a:pt x="39597" y="107229"/>
                </a:lnTo>
                <a:cubicBezTo>
                  <a:pt x="39597" y="109431"/>
                  <a:pt x="40603" y="111853"/>
                  <a:pt x="41608" y="114055"/>
                </a:cubicBezTo>
                <a:lnTo>
                  <a:pt x="47839" y="119779"/>
                </a:lnTo>
                <a:lnTo>
                  <a:pt x="84422" y="79926"/>
                </a:lnTo>
                <a:cubicBezTo>
                  <a:pt x="86432" y="77504"/>
                  <a:pt x="87437" y="75302"/>
                  <a:pt x="87437" y="71779"/>
                </a:cubicBezTo>
                <a:lnTo>
                  <a:pt x="87437" y="12550"/>
                </a:lnTo>
                <a:cubicBezTo>
                  <a:pt x="87437" y="5724"/>
                  <a:pt x="82211" y="0"/>
                  <a:pt x="75979" y="0"/>
                </a:cubicBezTo>
                <a:close/>
                <a:moveTo>
                  <a:pt x="97889" y="0"/>
                </a:moveTo>
                <a:lnTo>
                  <a:pt x="97889" y="71779"/>
                </a:lnTo>
                <a:lnTo>
                  <a:pt x="119798" y="71779"/>
                </a:lnTo>
                <a:lnTo>
                  <a:pt x="119798" y="0"/>
                </a:lnTo>
                <a:lnTo>
                  <a:pt x="97889"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05" name="Google Shape;805;p78"/>
          <p:cNvSpPr/>
          <p:nvPr/>
        </p:nvSpPr>
        <p:spPr>
          <a:xfrm>
            <a:off x="15662962" y="11895130"/>
            <a:ext cx="577200" cy="394800"/>
          </a:xfrm>
          <a:custGeom>
            <a:avLst/>
            <a:gdLst/>
            <a:ahLst/>
            <a:cxnLst/>
            <a:rect l="l" t="t" r="r" b="b"/>
            <a:pathLst>
              <a:path w="120000" h="120000" extrusionOk="0">
                <a:moveTo>
                  <a:pt x="59397" y="0"/>
                </a:moveTo>
                <a:cubicBezTo>
                  <a:pt x="32307" y="0"/>
                  <a:pt x="8428" y="25985"/>
                  <a:pt x="0" y="60729"/>
                </a:cubicBezTo>
                <a:cubicBezTo>
                  <a:pt x="8428" y="95474"/>
                  <a:pt x="32307" y="119708"/>
                  <a:pt x="59397" y="119708"/>
                </a:cubicBezTo>
                <a:cubicBezTo>
                  <a:pt x="86488" y="119708"/>
                  <a:pt x="110367" y="95474"/>
                  <a:pt x="119799" y="60729"/>
                </a:cubicBezTo>
                <a:cubicBezTo>
                  <a:pt x="110367" y="25985"/>
                  <a:pt x="86488" y="0"/>
                  <a:pt x="59397" y="0"/>
                </a:cubicBezTo>
                <a:close/>
                <a:moveTo>
                  <a:pt x="59397" y="100145"/>
                </a:moveTo>
                <a:cubicBezTo>
                  <a:pt x="43745" y="100145"/>
                  <a:pt x="32307" y="82627"/>
                  <a:pt x="32307" y="60729"/>
                </a:cubicBezTo>
                <a:cubicBezTo>
                  <a:pt x="32307" y="38832"/>
                  <a:pt x="43745" y="21313"/>
                  <a:pt x="59397" y="21313"/>
                </a:cubicBezTo>
                <a:cubicBezTo>
                  <a:pt x="75050" y="21313"/>
                  <a:pt x="86488" y="38832"/>
                  <a:pt x="86488" y="60729"/>
                </a:cubicBezTo>
                <a:cubicBezTo>
                  <a:pt x="86488" y="82627"/>
                  <a:pt x="75050" y="100145"/>
                  <a:pt x="59397" y="100145"/>
                </a:cubicBezTo>
                <a:close/>
                <a:moveTo>
                  <a:pt x="59397" y="36496"/>
                </a:moveTo>
                <a:cubicBezTo>
                  <a:pt x="49966" y="36496"/>
                  <a:pt x="42742" y="47007"/>
                  <a:pt x="42742" y="60729"/>
                </a:cubicBezTo>
                <a:cubicBezTo>
                  <a:pt x="42742" y="74160"/>
                  <a:pt x="49966" y="83503"/>
                  <a:pt x="59397" y="83503"/>
                </a:cubicBezTo>
                <a:cubicBezTo>
                  <a:pt x="68829" y="83503"/>
                  <a:pt x="76053" y="74160"/>
                  <a:pt x="76053" y="60729"/>
                </a:cubicBezTo>
                <a:cubicBezTo>
                  <a:pt x="76053" y="47007"/>
                  <a:pt x="68829" y="36496"/>
                  <a:pt x="59397" y="36496"/>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06" name="Google Shape;806;p78"/>
          <p:cNvSpPr/>
          <p:nvPr/>
        </p:nvSpPr>
        <p:spPr>
          <a:xfrm>
            <a:off x="15410350" y="12074133"/>
            <a:ext cx="409800" cy="409800"/>
          </a:xfrm>
          <a:custGeom>
            <a:avLst/>
            <a:gdLst/>
            <a:ahLst/>
            <a:cxnLst/>
            <a:rect l="l" t="t" r="r" b="b"/>
            <a:pathLst>
              <a:path w="120000" h="120000" extrusionOk="0">
                <a:moveTo>
                  <a:pt x="0" y="13995"/>
                </a:moveTo>
                <a:lnTo>
                  <a:pt x="0" y="40794"/>
                </a:lnTo>
                <a:lnTo>
                  <a:pt x="12506" y="40794"/>
                </a:lnTo>
                <a:lnTo>
                  <a:pt x="12506" y="13995"/>
                </a:lnTo>
                <a:lnTo>
                  <a:pt x="39305" y="13995"/>
                </a:lnTo>
                <a:lnTo>
                  <a:pt x="39305" y="0"/>
                </a:lnTo>
                <a:lnTo>
                  <a:pt x="12506" y="0"/>
                </a:lnTo>
                <a:cubicBezTo>
                  <a:pt x="5062" y="0"/>
                  <a:pt x="0" y="6253"/>
                  <a:pt x="0" y="13995"/>
                </a:cubicBezTo>
                <a:close/>
                <a:moveTo>
                  <a:pt x="12506" y="80397"/>
                </a:moveTo>
                <a:lnTo>
                  <a:pt x="0" y="80397"/>
                </a:lnTo>
                <a:lnTo>
                  <a:pt x="0" y="107196"/>
                </a:lnTo>
                <a:cubicBezTo>
                  <a:pt x="0" y="114640"/>
                  <a:pt x="5062" y="119702"/>
                  <a:pt x="12506" y="119702"/>
                </a:cubicBezTo>
                <a:lnTo>
                  <a:pt x="39305" y="119702"/>
                </a:lnTo>
                <a:lnTo>
                  <a:pt x="39305" y="107196"/>
                </a:lnTo>
                <a:lnTo>
                  <a:pt x="12506" y="107196"/>
                </a:lnTo>
                <a:lnTo>
                  <a:pt x="12506" y="80397"/>
                </a:lnTo>
                <a:close/>
                <a:moveTo>
                  <a:pt x="105707" y="107196"/>
                </a:moveTo>
                <a:lnTo>
                  <a:pt x="78908" y="107196"/>
                </a:lnTo>
                <a:lnTo>
                  <a:pt x="78908" y="119702"/>
                </a:lnTo>
                <a:lnTo>
                  <a:pt x="105707" y="119702"/>
                </a:lnTo>
                <a:cubicBezTo>
                  <a:pt x="113449" y="119702"/>
                  <a:pt x="119702" y="114640"/>
                  <a:pt x="119702" y="107196"/>
                </a:cubicBezTo>
                <a:lnTo>
                  <a:pt x="119702" y="80397"/>
                </a:lnTo>
                <a:lnTo>
                  <a:pt x="105707" y="80397"/>
                </a:lnTo>
                <a:lnTo>
                  <a:pt x="105707" y="107196"/>
                </a:lnTo>
                <a:close/>
                <a:moveTo>
                  <a:pt x="105707" y="0"/>
                </a:moveTo>
                <a:lnTo>
                  <a:pt x="78908" y="0"/>
                </a:lnTo>
                <a:lnTo>
                  <a:pt x="78908" y="13995"/>
                </a:lnTo>
                <a:lnTo>
                  <a:pt x="105707" y="13995"/>
                </a:lnTo>
                <a:lnTo>
                  <a:pt x="105707" y="40794"/>
                </a:lnTo>
                <a:lnTo>
                  <a:pt x="119702" y="40794"/>
                </a:lnTo>
                <a:lnTo>
                  <a:pt x="119702" y="13995"/>
                </a:lnTo>
                <a:cubicBezTo>
                  <a:pt x="119702" y="6253"/>
                  <a:pt x="113449" y="0"/>
                  <a:pt x="105707"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07" name="Google Shape;807;p78"/>
          <p:cNvSpPr/>
          <p:nvPr/>
        </p:nvSpPr>
        <p:spPr>
          <a:xfrm>
            <a:off x="11488988" y="12066242"/>
            <a:ext cx="577056" cy="519351"/>
          </a:xfrm>
          <a:custGeom>
            <a:avLst/>
            <a:gdLst/>
            <a:ahLst/>
            <a:cxnLst/>
            <a:rect l="l" t="t" r="r" b="b"/>
            <a:pathLst>
              <a:path w="158750" h="142875" extrusionOk="0">
                <a:moveTo>
                  <a:pt x="139065" y="47625"/>
                </a:moveTo>
                <a:cubicBezTo>
                  <a:pt x="143510" y="47625"/>
                  <a:pt x="146685" y="50800"/>
                  <a:pt x="146685" y="55245"/>
                </a:cubicBezTo>
                <a:cubicBezTo>
                  <a:pt x="146685" y="59690"/>
                  <a:pt x="143510" y="63500"/>
                  <a:pt x="139065" y="63500"/>
                </a:cubicBezTo>
                <a:cubicBezTo>
                  <a:pt x="134620" y="63500"/>
                  <a:pt x="130810" y="59690"/>
                  <a:pt x="130810" y="55245"/>
                </a:cubicBezTo>
                <a:cubicBezTo>
                  <a:pt x="130810" y="50800"/>
                  <a:pt x="134620" y="47625"/>
                  <a:pt x="139065" y="47625"/>
                </a:cubicBezTo>
                <a:close/>
                <a:moveTo>
                  <a:pt x="139065" y="71120"/>
                </a:moveTo>
                <a:cubicBezTo>
                  <a:pt x="143510" y="71120"/>
                  <a:pt x="146685" y="74930"/>
                  <a:pt x="146685" y="79375"/>
                </a:cubicBezTo>
                <a:cubicBezTo>
                  <a:pt x="146685" y="83185"/>
                  <a:pt x="143510" y="86995"/>
                  <a:pt x="139065" y="86995"/>
                </a:cubicBezTo>
                <a:cubicBezTo>
                  <a:pt x="134620" y="86995"/>
                  <a:pt x="130810" y="83185"/>
                  <a:pt x="130810" y="79375"/>
                </a:cubicBezTo>
                <a:cubicBezTo>
                  <a:pt x="130810" y="74930"/>
                  <a:pt x="134620" y="71120"/>
                  <a:pt x="139065" y="71120"/>
                </a:cubicBezTo>
                <a:close/>
                <a:moveTo>
                  <a:pt x="119380" y="47625"/>
                </a:moveTo>
                <a:lnTo>
                  <a:pt x="119380" y="127000"/>
                </a:lnTo>
                <a:lnTo>
                  <a:pt x="15875" y="127000"/>
                </a:lnTo>
                <a:lnTo>
                  <a:pt x="15875" y="47625"/>
                </a:lnTo>
                <a:close/>
                <a:moveTo>
                  <a:pt x="48895" y="0"/>
                </a:moveTo>
                <a:lnTo>
                  <a:pt x="37465" y="10795"/>
                </a:lnTo>
                <a:lnTo>
                  <a:pt x="58420" y="31750"/>
                </a:lnTo>
                <a:lnTo>
                  <a:pt x="15875" y="31750"/>
                </a:lnTo>
                <a:cubicBezTo>
                  <a:pt x="6985" y="31750"/>
                  <a:pt x="0" y="38735"/>
                  <a:pt x="0" y="47625"/>
                </a:cubicBezTo>
                <a:lnTo>
                  <a:pt x="0" y="127000"/>
                </a:lnTo>
                <a:cubicBezTo>
                  <a:pt x="0" y="135255"/>
                  <a:pt x="6985" y="142875"/>
                  <a:pt x="15875" y="142875"/>
                </a:cubicBezTo>
                <a:lnTo>
                  <a:pt x="142875" y="142875"/>
                </a:lnTo>
                <a:cubicBezTo>
                  <a:pt x="151765" y="142875"/>
                  <a:pt x="158750" y="135255"/>
                  <a:pt x="158750" y="127000"/>
                </a:cubicBezTo>
                <a:lnTo>
                  <a:pt x="158750" y="47625"/>
                </a:lnTo>
                <a:cubicBezTo>
                  <a:pt x="158750" y="38735"/>
                  <a:pt x="151765" y="31750"/>
                  <a:pt x="142875" y="31750"/>
                </a:cubicBezTo>
                <a:lnTo>
                  <a:pt x="100330" y="31750"/>
                </a:lnTo>
                <a:lnTo>
                  <a:pt x="121285" y="10795"/>
                </a:lnTo>
                <a:lnTo>
                  <a:pt x="109855" y="0"/>
                </a:lnTo>
                <a:lnTo>
                  <a:pt x="79375" y="30480"/>
                </a:lnTo>
                <a:lnTo>
                  <a:pt x="4889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8"/>
          <p:cNvSpPr/>
          <p:nvPr/>
        </p:nvSpPr>
        <p:spPr>
          <a:xfrm>
            <a:off x="19814625" y="12062800"/>
            <a:ext cx="526256" cy="526256"/>
          </a:xfrm>
          <a:custGeom>
            <a:avLst/>
            <a:gdLst/>
            <a:ahLst/>
            <a:cxnLst/>
            <a:rect l="l" t="t" r="r" b="b"/>
            <a:pathLst>
              <a:path w="158750" h="158750" extrusionOk="0">
                <a:moveTo>
                  <a:pt x="79375" y="31750"/>
                </a:moveTo>
                <a:cubicBezTo>
                  <a:pt x="53340" y="31750"/>
                  <a:pt x="31750" y="53340"/>
                  <a:pt x="31750" y="79375"/>
                </a:cubicBezTo>
                <a:cubicBezTo>
                  <a:pt x="31750" y="90805"/>
                  <a:pt x="36195" y="101600"/>
                  <a:pt x="43180" y="109855"/>
                </a:cubicBezTo>
                <a:lnTo>
                  <a:pt x="49530" y="90805"/>
                </a:lnTo>
                <a:cubicBezTo>
                  <a:pt x="48260" y="87630"/>
                  <a:pt x="47625" y="83185"/>
                  <a:pt x="47625" y="79375"/>
                </a:cubicBezTo>
                <a:cubicBezTo>
                  <a:pt x="47625" y="61595"/>
                  <a:pt x="61595" y="47625"/>
                  <a:pt x="79375" y="47625"/>
                </a:cubicBezTo>
                <a:cubicBezTo>
                  <a:pt x="97155" y="47625"/>
                  <a:pt x="111125" y="61595"/>
                  <a:pt x="111125" y="79375"/>
                </a:cubicBezTo>
                <a:cubicBezTo>
                  <a:pt x="111125" y="83185"/>
                  <a:pt x="110490" y="87630"/>
                  <a:pt x="109220" y="90805"/>
                </a:cubicBezTo>
                <a:lnTo>
                  <a:pt x="116205" y="109855"/>
                </a:lnTo>
                <a:cubicBezTo>
                  <a:pt x="122555" y="101600"/>
                  <a:pt x="127000" y="90805"/>
                  <a:pt x="127000" y="79375"/>
                </a:cubicBezTo>
                <a:cubicBezTo>
                  <a:pt x="127000" y="53340"/>
                  <a:pt x="105410" y="31750"/>
                  <a:pt x="79375" y="31750"/>
                </a:cubicBezTo>
                <a:close/>
                <a:moveTo>
                  <a:pt x="79375" y="0"/>
                </a:moveTo>
                <a:cubicBezTo>
                  <a:pt x="35560" y="0"/>
                  <a:pt x="0" y="35560"/>
                  <a:pt x="0" y="79375"/>
                </a:cubicBezTo>
                <a:cubicBezTo>
                  <a:pt x="0" y="104775"/>
                  <a:pt x="12065" y="127635"/>
                  <a:pt x="31115" y="142240"/>
                </a:cubicBezTo>
                <a:lnTo>
                  <a:pt x="36830" y="126365"/>
                </a:lnTo>
                <a:cubicBezTo>
                  <a:pt x="24130" y="114935"/>
                  <a:pt x="15875" y="98425"/>
                  <a:pt x="15875" y="79375"/>
                </a:cubicBezTo>
                <a:cubicBezTo>
                  <a:pt x="15875" y="44450"/>
                  <a:pt x="44450" y="15875"/>
                  <a:pt x="79375" y="15875"/>
                </a:cubicBezTo>
                <a:cubicBezTo>
                  <a:pt x="114300" y="15875"/>
                  <a:pt x="142875" y="44450"/>
                  <a:pt x="142875" y="79375"/>
                </a:cubicBezTo>
                <a:cubicBezTo>
                  <a:pt x="142875" y="98425"/>
                  <a:pt x="135255" y="114935"/>
                  <a:pt x="121920" y="126365"/>
                </a:cubicBezTo>
                <a:lnTo>
                  <a:pt x="127635" y="142240"/>
                </a:lnTo>
                <a:cubicBezTo>
                  <a:pt x="146685" y="127635"/>
                  <a:pt x="158750" y="104775"/>
                  <a:pt x="158750" y="79375"/>
                </a:cubicBezTo>
                <a:cubicBezTo>
                  <a:pt x="158750" y="35560"/>
                  <a:pt x="123190" y="0"/>
                  <a:pt x="79375" y="0"/>
                </a:cubicBezTo>
                <a:close/>
                <a:moveTo>
                  <a:pt x="79375" y="63500"/>
                </a:moveTo>
                <a:cubicBezTo>
                  <a:pt x="70485" y="63500"/>
                  <a:pt x="63500" y="70485"/>
                  <a:pt x="63500" y="79375"/>
                </a:cubicBezTo>
                <a:cubicBezTo>
                  <a:pt x="63500" y="83185"/>
                  <a:pt x="64770" y="86995"/>
                  <a:pt x="67310" y="89535"/>
                </a:cubicBezTo>
                <a:lnTo>
                  <a:pt x="41910" y="158750"/>
                </a:lnTo>
                <a:lnTo>
                  <a:pt x="59055" y="158750"/>
                </a:lnTo>
                <a:lnTo>
                  <a:pt x="79375" y="102870"/>
                </a:lnTo>
                <a:lnTo>
                  <a:pt x="99695" y="158750"/>
                </a:lnTo>
                <a:lnTo>
                  <a:pt x="116840" y="158750"/>
                </a:lnTo>
                <a:lnTo>
                  <a:pt x="91440" y="89535"/>
                </a:lnTo>
                <a:cubicBezTo>
                  <a:pt x="93980" y="86995"/>
                  <a:pt x="95250" y="83185"/>
                  <a:pt x="95250" y="79375"/>
                </a:cubicBezTo>
                <a:cubicBezTo>
                  <a:pt x="95250" y="70485"/>
                  <a:pt x="88265" y="63500"/>
                  <a:pt x="79375" y="6350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78"/>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9"/>
          <p:cNvSpPr txBox="1"/>
          <p:nvPr/>
        </p:nvSpPr>
        <p:spPr>
          <a:xfrm>
            <a:off x="1268711" y="1270417"/>
            <a:ext cx="13647000" cy="61164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lt1"/>
              </a:buClr>
              <a:buFont typeface="Arial"/>
              <a:buNone/>
            </a:pPr>
            <a:r>
              <a:rPr lang="en-US" sz="9900" b="0" i="0" u="none" strike="noStrike" cap="none" dirty="0">
                <a:solidFill>
                  <a:schemeClr val="lt1"/>
                </a:solidFill>
                <a:latin typeface="Roboto"/>
                <a:ea typeface="Roboto"/>
                <a:cs typeface="Roboto"/>
                <a:sym typeface="Roboto"/>
              </a:rPr>
              <a:t>Introduction</a:t>
            </a:r>
            <a:endParaRPr sz="9900" b="0" i="0" u="none" strike="noStrike" cap="none" dirty="0">
              <a:solidFill>
                <a:schemeClr val="lt1"/>
              </a:solidFill>
              <a:latin typeface="Roboto"/>
              <a:ea typeface="Roboto"/>
              <a:cs typeface="Roboto"/>
              <a:sym typeface="Roboto"/>
            </a:endParaRPr>
          </a:p>
        </p:txBody>
      </p:sp>
      <p:sp>
        <p:nvSpPr>
          <p:cNvPr id="126" name="Google Shape;126;p2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8427850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813"/>
        <p:cNvGrpSpPr/>
        <p:nvPr/>
      </p:nvGrpSpPr>
      <p:grpSpPr>
        <a:xfrm>
          <a:off x="0" y="0"/>
          <a:ext cx="0" cy="0"/>
          <a:chOff x="0" y="0"/>
          <a:chExt cx="0" cy="0"/>
        </a:xfrm>
      </p:grpSpPr>
      <p:sp>
        <p:nvSpPr>
          <p:cNvPr id="814" name="Google Shape;814;p79"/>
          <p:cNvSpPr/>
          <p:nvPr/>
        </p:nvSpPr>
        <p:spPr>
          <a:xfrm>
            <a:off x="3583880" y="5203570"/>
            <a:ext cx="495300" cy="435000"/>
          </a:xfrm>
          <a:custGeom>
            <a:avLst/>
            <a:gdLst/>
            <a:ahLst/>
            <a:cxnLst/>
            <a:rect l="l" t="t" r="r" b="b"/>
            <a:pathLst>
              <a:path w="120000" h="120000" extrusionOk="0">
                <a:moveTo>
                  <a:pt x="105980" y="0"/>
                </a:moveTo>
                <a:lnTo>
                  <a:pt x="13782" y="0"/>
                </a:lnTo>
                <a:cubicBezTo>
                  <a:pt x="6178" y="0"/>
                  <a:pt x="0" y="7248"/>
                  <a:pt x="0" y="15838"/>
                </a:cubicBezTo>
                <a:lnTo>
                  <a:pt x="0" y="104161"/>
                </a:lnTo>
                <a:cubicBezTo>
                  <a:pt x="0" y="112751"/>
                  <a:pt x="6178" y="119731"/>
                  <a:pt x="13782" y="119731"/>
                </a:cubicBezTo>
                <a:lnTo>
                  <a:pt x="105980" y="119731"/>
                </a:lnTo>
                <a:cubicBezTo>
                  <a:pt x="113584" y="119731"/>
                  <a:pt x="119762" y="112751"/>
                  <a:pt x="119762" y="104161"/>
                </a:cubicBezTo>
                <a:lnTo>
                  <a:pt x="119762" y="15838"/>
                </a:lnTo>
                <a:cubicBezTo>
                  <a:pt x="119762" y="7248"/>
                  <a:pt x="113584" y="0"/>
                  <a:pt x="105980" y="0"/>
                </a:cubicBezTo>
                <a:close/>
                <a:moveTo>
                  <a:pt x="52990" y="52885"/>
                </a:moveTo>
                <a:lnTo>
                  <a:pt x="42772" y="52885"/>
                </a:lnTo>
                <a:lnTo>
                  <a:pt x="42772" y="48590"/>
                </a:lnTo>
                <a:lnTo>
                  <a:pt x="30178" y="48590"/>
                </a:lnTo>
                <a:lnTo>
                  <a:pt x="30178" y="71409"/>
                </a:lnTo>
                <a:lnTo>
                  <a:pt x="42772" y="71409"/>
                </a:lnTo>
                <a:lnTo>
                  <a:pt x="42772" y="67114"/>
                </a:lnTo>
                <a:lnTo>
                  <a:pt x="52990" y="67114"/>
                </a:lnTo>
                <a:lnTo>
                  <a:pt x="52990" y="74093"/>
                </a:lnTo>
                <a:cubicBezTo>
                  <a:pt x="52990" y="80000"/>
                  <a:pt x="50376" y="82684"/>
                  <a:pt x="46574" y="82684"/>
                </a:cubicBezTo>
                <a:lnTo>
                  <a:pt x="26376" y="82684"/>
                </a:lnTo>
                <a:cubicBezTo>
                  <a:pt x="22574" y="82684"/>
                  <a:pt x="20198" y="80000"/>
                  <a:pt x="20198" y="74093"/>
                </a:cubicBezTo>
                <a:lnTo>
                  <a:pt x="20198" y="44295"/>
                </a:lnTo>
                <a:cubicBezTo>
                  <a:pt x="20198" y="40000"/>
                  <a:pt x="22574" y="37046"/>
                  <a:pt x="26376" y="37046"/>
                </a:cubicBezTo>
                <a:lnTo>
                  <a:pt x="46574" y="37046"/>
                </a:lnTo>
                <a:cubicBezTo>
                  <a:pt x="50376" y="37046"/>
                  <a:pt x="52990" y="40000"/>
                  <a:pt x="52990" y="44295"/>
                </a:cubicBezTo>
                <a:lnTo>
                  <a:pt x="52990" y="52885"/>
                </a:lnTo>
                <a:close/>
                <a:moveTo>
                  <a:pt x="99564" y="52885"/>
                </a:moveTo>
                <a:lnTo>
                  <a:pt x="89584" y="52885"/>
                </a:lnTo>
                <a:lnTo>
                  <a:pt x="89584" y="48590"/>
                </a:lnTo>
                <a:lnTo>
                  <a:pt x="76990" y="48590"/>
                </a:lnTo>
                <a:lnTo>
                  <a:pt x="76990" y="71409"/>
                </a:lnTo>
                <a:lnTo>
                  <a:pt x="89584" y="71409"/>
                </a:lnTo>
                <a:lnTo>
                  <a:pt x="89584" y="67114"/>
                </a:lnTo>
                <a:lnTo>
                  <a:pt x="99564" y="67114"/>
                </a:lnTo>
                <a:lnTo>
                  <a:pt x="99564" y="74093"/>
                </a:lnTo>
                <a:cubicBezTo>
                  <a:pt x="99564" y="80000"/>
                  <a:pt x="97188" y="82684"/>
                  <a:pt x="93386" y="82684"/>
                </a:cubicBezTo>
                <a:lnTo>
                  <a:pt x="73188" y="82684"/>
                </a:lnTo>
                <a:cubicBezTo>
                  <a:pt x="69386" y="82684"/>
                  <a:pt x="66772" y="80000"/>
                  <a:pt x="66772" y="74093"/>
                </a:cubicBezTo>
                <a:lnTo>
                  <a:pt x="66772" y="44295"/>
                </a:lnTo>
                <a:cubicBezTo>
                  <a:pt x="66772" y="40000"/>
                  <a:pt x="69386" y="37046"/>
                  <a:pt x="73188" y="37046"/>
                </a:cubicBezTo>
                <a:lnTo>
                  <a:pt x="93386" y="37046"/>
                </a:lnTo>
                <a:cubicBezTo>
                  <a:pt x="97188" y="37046"/>
                  <a:pt x="99564" y="40000"/>
                  <a:pt x="99564" y="44295"/>
                </a:cubicBezTo>
                <a:lnTo>
                  <a:pt x="99564" y="5288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15" name="Google Shape;815;p79"/>
          <p:cNvSpPr/>
          <p:nvPr/>
        </p:nvSpPr>
        <p:spPr>
          <a:xfrm>
            <a:off x="7765333" y="5263868"/>
            <a:ext cx="473700" cy="323100"/>
          </a:xfrm>
          <a:custGeom>
            <a:avLst/>
            <a:gdLst/>
            <a:ahLst/>
            <a:cxnLst/>
            <a:rect l="l" t="t" r="r" b="b"/>
            <a:pathLst>
              <a:path w="120000" h="120000" extrusionOk="0">
                <a:moveTo>
                  <a:pt x="0" y="119636"/>
                </a:moveTo>
                <a:lnTo>
                  <a:pt x="57896" y="59636"/>
                </a:lnTo>
                <a:lnTo>
                  <a:pt x="0" y="0"/>
                </a:lnTo>
                <a:lnTo>
                  <a:pt x="0" y="119636"/>
                </a:lnTo>
                <a:close/>
                <a:moveTo>
                  <a:pt x="61855" y="0"/>
                </a:moveTo>
                <a:lnTo>
                  <a:pt x="61855" y="119636"/>
                </a:lnTo>
                <a:lnTo>
                  <a:pt x="119752" y="59636"/>
                </a:lnTo>
                <a:lnTo>
                  <a:pt x="61855"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16" name="Google Shape;816;p79"/>
          <p:cNvSpPr/>
          <p:nvPr/>
        </p:nvSpPr>
        <p:spPr>
          <a:xfrm>
            <a:off x="11933869" y="5263868"/>
            <a:ext cx="473700" cy="323100"/>
          </a:xfrm>
          <a:custGeom>
            <a:avLst/>
            <a:gdLst/>
            <a:ahLst/>
            <a:cxnLst/>
            <a:rect l="l" t="t" r="r" b="b"/>
            <a:pathLst>
              <a:path w="120000" h="120000" extrusionOk="0">
                <a:moveTo>
                  <a:pt x="58016" y="119636"/>
                </a:moveTo>
                <a:lnTo>
                  <a:pt x="58016" y="0"/>
                </a:lnTo>
                <a:lnTo>
                  <a:pt x="0" y="59636"/>
                </a:lnTo>
                <a:lnTo>
                  <a:pt x="58016" y="119636"/>
                </a:lnTo>
                <a:close/>
                <a:moveTo>
                  <a:pt x="61735" y="59636"/>
                </a:moveTo>
                <a:lnTo>
                  <a:pt x="119752" y="119636"/>
                </a:lnTo>
                <a:lnTo>
                  <a:pt x="119752" y="0"/>
                </a:lnTo>
                <a:lnTo>
                  <a:pt x="61735" y="5963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17" name="Google Shape;817;p79"/>
          <p:cNvSpPr/>
          <p:nvPr/>
        </p:nvSpPr>
        <p:spPr>
          <a:xfrm>
            <a:off x="16123936" y="5151888"/>
            <a:ext cx="538200" cy="542700"/>
          </a:xfrm>
          <a:custGeom>
            <a:avLst/>
            <a:gdLst/>
            <a:ahLst/>
            <a:cxnLst/>
            <a:rect l="l" t="t" r="r" b="b"/>
            <a:pathLst>
              <a:path w="120000" h="120000" extrusionOk="0">
                <a:moveTo>
                  <a:pt x="78336" y="32274"/>
                </a:moveTo>
                <a:lnTo>
                  <a:pt x="78336" y="0"/>
                </a:lnTo>
                <a:lnTo>
                  <a:pt x="41446" y="0"/>
                </a:lnTo>
                <a:lnTo>
                  <a:pt x="41446" y="32274"/>
                </a:lnTo>
                <a:lnTo>
                  <a:pt x="59891" y="50685"/>
                </a:lnTo>
                <a:lnTo>
                  <a:pt x="78336" y="32274"/>
                </a:lnTo>
                <a:close/>
                <a:moveTo>
                  <a:pt x="32332" y="41371"/>
                </a:moveTo>
                <a:lnTo>
                  <a:pt x="0" y="41371"/>
                </a:lnTo>
                <a:lnTo>
                  <a:pt x="0" y="78194"/>
                </a:lnTo>
                <a:lnTo>
                  <a:pt x="32332" y="78194"/>
                </a:lnTo>
                <a:lnTo>
                  <a:pt x="50777" y="59783"/>
                </a:lnTo>
                <a:lnTo>
                  <a:pt x="32332" y="41371"/>
                </a:lnTo>
                <a:close/>
                <a:moveTo>
                  <a:pt x="41446" y="86425"/>
                </a:moveTo>
                <a:lnTo>
                  <a:pt x="41446" y="119783"/>
                </a:lnTo>
                <a:lnTo>
                  <a:pt x="78336" y="119783"/>
                </a:lnTo>
                <a:lnTo>
                  <a:pt x="78336" y="86425"/>
                </a:lnTo>
                <a:lnTo>
                  <a:pt x="59891" y="69097"/>
                </a:lnTo>
                <a:lnTo>
                  <a:pt x="41446" y="86425"/>
                </a:lnTo>
                <a:close/>
                <a:moveTo>
                  <a:pt x="86365" y="41371"/>
                </a:moveTo>
                <a:lnTo>
                  <a:pt x="69222" y="59783"/>
                </a:lnTo>
                <a:lnTo>
                  <a:pt x="86365" y="78194"/>
                </a:lnTo>
                <a:lnTo>
                  <a:pt x="119783" y="78194"/>
                </a:lnTo>
                <a:lnTo>
                  <a:pt x="119783" y="41371"/>
                </a:lnTo>
                <a:lnTo>
                  <a:pt x="86365" y="4137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18" name="Google Shape;818;p79"/>
          <p:cNvSpPr/>
          <p:nvPr/>
        </p:nvSpPr>
        <p:spPr>
          <a:xfrm>
            <a:off x="20408743" y="5203570"/>
            <a:ext cx="486600" cy="435000"/>
          </a:xfrm>
          <a:custGeom>
            <a:avLst/>
            <a:gdLst/>
            <a:ahLst/>
            <a:cxnLst/>
            <a:rect l="l" t="t" r="r" b="b"/>
            <a:pathLst>
              <a:path w="120000" h="120000" extrusionOk="0">
                <a:moveTo>
                  <a:pt x="107040" y="0"/>
                </a:moveTo>
                <a:lnTo>
                  <a:pt x="12720" y="0"/>
                </a:lnTo>
                <a:cubicBezTo>
                  <a:pt x="6240" y="0"/>
                  <a:pt x="0" y="7248"/>
                  <a:pt x="0" y="15838"/>
                </a:cubicBezTo>
                <a:lnTo>
                  <a:pt x="0" y="104161"/>
                </a:lnTo>
                <a:cubicBezTo>
                  <a:pt x="0" y="112751"/>
                  <a:pt x="6240" y="119731"/>
                  <a:pt x="12720" y="119731"/>
                </a:cubicBezTo>
                <a:lnTo>
                  <a:pt x="107040" y="119731"/>
                </a:lnTo>
                <a:cubicBezTo>
                  <a:pt x="113520" y="119731"/>
                  <a:pt x="119760" y="112751"/>
                  <a:pt x="119760" y="104161"/>
                </a:cubicBezTo>
                <a:lnTo>
                  <a:pt x="119760" y="15838"/>
                </a:lnTo>
                <a:cubicBezTo>
                  <a:pt x="119760" y="7248"/>
                  <a:pt x="113520" y="0"/>
                  <a:pt x="107040" y="0"/>
                </a:cubicBezTo>
                <a:close/>
                <a:moveTo>
                  <a:pt x="53520" y="82684"/>
                </a:moveTo>
                <a:lnTo>
                  <a:pt x="43200" y="82684"/>
                </a:lnTo>
                <a:lnTo>
                  <a:pt x="43200" y="67114"/>
                </a:lnTo>
                <a:lnTo>
                  <a:pt x="30480" y="67114"/>
                </a:lnTo>
                <a:lnTo>
                  <a:pt x="30480" y="82684"/>
                </a:lnTo>
                <a:lnTo>
                  <a:pt x="20400" y="82684"/>
                </a:lnTo>
                <a:lnTo>
                  <a:pt x="20400" y="37046"/>
                </a:lnTo>
                <a:lnTo>
                  <a:pt x="30480" y="37046"/>
                </a:lnTo>
                <a:lnTo>
                  <a:pt x="30480" y="55570"/>
                </a:lnTo>
                <a:lnTo>
                  <a:pt x="43200" y="55570"/>
                </a:lnTo>
                <a:lnTo>
                  <a:pt x="43200" y="37046"/>
                </a:lnTo>
                <a:lnTo>
                  <a:pt x="53520" y="37046"/>
                </a:lnTo>
                <a:lnTo>
                  <a:pt x="53520" y="82684"/>
                </a:lnTo>
                <a:close/>
                <a:moveTo>
                  <a:pt x="99360" y="74093"/>
                </a:moveTo>
                <a:cubicBezTo>
                  <a:pt x="99360" y="80000"/>
                  <a:pt x="96720" y="82684"/>
                  <a:pt x="93120" y="82684"/>
                </a:cubicBezTo>
                <a:lnTo>
                  <a:pt x="87840" y="82684"/>
                </a:lnTo>
                <a:lnTo>
                  <a:pt x="87840" y="92885"/>
                </a:lnTo>
                <a:lnTo>
                  <a:pt x="77760" y="92885"/>
                </a:lnTo>
                <a:lnTo>
                  <a:pt x="77760" y="82684"/>
                </a:lnTo>
                <a:lnTo>
                  <a:pt x="73920" y="82684"/>
                </a:lnTo>
                <a:cubicBezTo>
                  <a:pt x="68880" y="82684"/>
                  <a:pt x="66240" y="80000"/>
                  <a:pt x="66240" y="74093"/>
                </a:cubicBezTo>
                <a:lnTo>
                  <a:pt x="66240" y="44295"/>
                </a:lnTo>
                <a:cubicBezTo>
                  <a:pt x="66240" y="40000"/>
                  <a:pt x="68880" y="37046"/>
                  <a:pt x="73920" y="37046"/>
                </a:cubicBezTo>
                <a:lnTo>
                  <a:pt x="93120" y="37046"/>
                </a:lnTo>
                <a:cubicBezTo>
                  <a:pt x="96720" y="37046"/>
                  <a:pt x="99360" y="40000"/>
                  <a:pt x="99360" y="44295"/>
                </a:cubicBezTo>
                <a:lnTo>
                  <a:pt x="99360" y="74093"/>
                </a:lnTo>
                <a:close/>
                <a:moveTo>
                  <a:pt x="76320" y="71409"/>
                </a:moveTo>
                <a:lnTo>
                  <a:pt x="90480" y="71409"/>
                </a:lnTo>
                <a:lnTo>
                  <a:pt x="90480" y="48590"/>
                </a:lnTo>
                <a:lnTo>
                  <a:pt x="76320" y="48590"/>
                </a:lnTo>
                <a:lnTo>
                  <a:pt x="76320" y="7140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19" name="Google Shape;819;p79"/>
          <p:cNvSpPr/>
          <p:nvPr/>
        </p:nvSpPr>
        <p:spPr>
          <a:xfrm>
            <a:off x="3591163" y="8110724"/>
            <a:ext cx="430500" cy="598800"/>
          </a:xfrm>
          <a:custGeom>
            <a:avLst/>
            <a:gdLst/>
            <a:ahLst/>
            <a:cxnLst/>
            <a:rect l="l" t="t" r="r" b="b"/>
            <a:pathLst>
              <a:path w="120000" h="120000" extrusionOk="0">
                <a:moveTo>
                  <a:pt x="60542" y="15490"/>
                </a:moveTo>
                <a:lnTo>
                  <a:pt x="60542" y="0"/>
                </a:lnTo>
                <a:lnTo>
                  <a:pt x="30135" y="21764"/>
                </a:lnTo>
                <a:lnTo>
                  <a:pt x="60542" y="43725"/>
                </a:lnTo>
                <a:lnTo>
                  <a:pt x="60542" y="27058"/>
                </a:lnTo>
                <a:cubicBezTo>
                  <a:pt x="84977" y="27058"/>
                  <a:pt x="105067" y="41568"/>
                  <a:pt x="105067" y="59411"/>
                </a:cubicBezTo>
                <a:cubicBezTo>
                  <a:pt x="105067" y="64509"/>
                  <a:pt x="102352" y="70784"/>
                  <a:pt x="99366" y="74901"/>
                </a:cubicBezTo>
                <a:lnTo>
                  <a:pt x="111040" y="83333"/>
                </a:lnTo>
                <a:cubicBezTo>
                  <a:pt x="116742" y="76078"/>
                  <a:pt x="119728" y="68627"/>
                  <a:pt x="119728" y="59411"/>
                </a:cubicBezTo>
                <a:cubicBezTo>
                  <a:pt x="119728" y="35294"/>
                  <a:pt x="93665" y="15490"/>
                  <a:pt x="60542" y="15490"/>
                </a:cubicBezTo>
                <a:close/>
                <a:moveTo>
                  <a:pt x="60542" y="92745"/>
                </a:moveTo>
                <a:cubicBezTo>
                  <a:pt x="34479" y="92745"/>
                  <a:pt x="14389" y="77058"/>
                  <a:pt x="14389" y="59411"/>
                </a:cubicBezTo>
                <a:cubicBezTo>
                  <a:pt x="14389" y="54117"/>
                  <a:pt x="17104" y="48823"/>
                  <a:pt x="20090" y="44705"/>
                </a:cubicBezTo>
                <a:lnTo>
                  <a:pt x="8416" y="36470"/>
                </a:lnTo>
                <a:cubicBezTo>
                  <a:pt x="2714" y="43725"/>
                  <a:pt x="0" y="50980"/>
                  <a:pt x="0" y="59411"/>
                </a:cubicBezTo>
                <a:cubicBezTo>
                  <a:pt x="0" y="83333"/>
                  <a:pt x="27420" y="103137"/>
                  <a:pt x="60542" y="103137"/>
                </a:cubicBezTo>
                <a:lnTo>
                  <a:pt x="60542" y="119803"/>
                </a:lnTo>
                <a:lnTo>
                  <a:pt x="89321" y="97843"/>
                </a:lnTo>
                <a:lnTo>
                  <a:pt x="60542" y="76078"/>
                </a:lnTo>
                <a:lnTo>
                  <a:pt x="60542" y="9274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dirty="0">
              <a:solidFill>
                <a:schemeClr val="dk1"/>
              </a:solidFill>
              <a:latin typeface="Calibri"/>
              <a:ea typeface="Calibri"/>
              <a:cs typeface="Calibri"/>
              <a:sym typeface="Calibri"/>
            </a:endParaRPr>
          </a:p>
        </p:txBody>
      </p:sp>
      <p:sp>
        <p:nvSpPr>
          <p:cNvPr id="820" name="Google Shape;820;p79"/>
          <p:cNvSpPr/>
          <p:nvPr/>
        </p:nvSpPr>
        <p:spPr>
          <a:xfrm>
            <a:off x="7791172" y="8162406"/>
            <a:ext cx="378900" cy="521100"/>
          </a:xfrm>
          <a:custGeom>
            <a:avLst/>
            <a:gdLst/>
            <a:ahLst/>
            <a:cxnLst/>
            <a:rect l="l" t="t" r="r" b="b"/>
            <a:pathLst>
              <a:path w="120000" h="120000" extrusionOk="0">
                <a:moveTo>
                  <a:pt x="60462" y="75563"/>
                </a:moveTo>
                <a:cubicBezTo>
                  <a:pt x="75269" y="75563"/>
                  <a:pt x="85141" y="66992"/>
                  <a:pt x="85141" y="56390"/>
                </a:cubicBezTo>
                <a:lnTo>
                  <a:pt x="85141" y="19172"/>
                </a:lnTo>
                <a:cubicBezTo>
                  <a:pt x="85141" y="8345"/>
                  <a:pt x="75269" y="0"/>
                  <a:pt x="60462" y="0"/>
                </a:cubicBezTo>
                <a:cubicBezTo>
                  <a:pt x="45964" y="0"/>
                  <a:pt x="34241" y="8345"/>
                  <a:pt x="34241" y="19172"/>
                </a:cubicBezTo>
                <a:lnTo>
                  <a:pt x="34241" y="56390"/>
                </a:lnTo>
                <a:cubicBezTo>
                  <a:pt x="34241" y="66992"/>
                  <a:pt x="45964" y="75563"/>
                  <a:pt x="60462" y="75563"/>
                </a:cubicBezTo>
                <a:close/>
                <a:moveTo>
                  <a:pt x="104884" y="56390"/>
                </a:moveTo>
                <a:cubicBezTo>
                  <a:pt x="104884" y="75563"/>
                  <a:pt x="84215" y="88646"/>
                  <a:pt x="60462" y="88646"/>
                </a:cubicBezTo>
                <a:cubicBezTo>
                  <a:pt x="36709" y="88646"/>
                  <a:pt x="14807" y="75563"/>
                  <a:pt x="14807" y="56390"/>
                </a:cubicBezTo>
                <a:lnTo>
                  <a:pt x="0" y="56390"/>
                </a:lnTo>
                <a:cubicBezTo>
                  <a:pt x="0" y="77819"/>
                  <a:pt x="22827" y="95864"/>
                  <a:pt x="50591" y="98120"/>
                </a:cubicBezTo>
                <a:lnTo>
                  <a:pt x="50591" y="119774"/>
                </a:lnTo>
                <a:lnTo>
                  <a:pt x="68791" y="119774"/>
                </a:lnTo>
                <a:lnTo>
                  <a:pt x="68791" y="98120"/>
                </a:lnTo>
                <a:cubicBezTo>
                  <a:pt x="96555" y="95864"/>
                  <a:pt x="119691" y="77819"/>
                  <a:pt x="119691" y="56390"/>
                </a:cubicBezTo>
                <a:lnTo>
                  <a:pt x="104884" y="5639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21" name="Google Shape;821;p79"/>
          <p:cNvSpPr/>
          <p:nvPr/>
        </p:nvSpPr>
        <p:spPr>
          <a:xfrm>
            <a:off x="11916645" y="8162406"/>
            <a:ext cx="378900" cy="521100"/>
          </a:xfrm>
          <a:custGeom>
            <a:avLst/>
            <a:gdLst/>
            <a:ahLst/>
            <a:cxnLst/>
            <a:rect l="l" t="t" r="r" b="b"/>
            <a:pathLst>
              <a:path w="120000" h="120000" extrusionOk="0">
                <a:moveTo>
                  <a:pt x="60462" y="75563"/>
                </a:moveTo>
                <a:cubicBezTo>
                  <a:pt x="75269" y="75563"/>
                  <a:pt x="85141" y="66992"/>
                  <a:pt x="85141" y="56390"/>
                </a:cubicBezTo>
                <a:lnTo>
                  <a:pt x="85141" y="19172"/>
                </a:lnTo>
                <a:cubicBezTo>
                  <a:pt x="85141" y="8345"/>
                  <a:pt x="75269" y="0"/>
                  <a:pt x="60462" y="0"/>
                </a:cubicBezTo>
                <a:cubicBezTo>
                  <a:pt x="45964" y="0"/>
                  <a:pt x="34241" y="8345"/>
                  <a:pt x="34241" y="19172"/>
                </a:cubicBezTo>
                <a:lnTo>
                  <a:pt x="34241" y="56390"/>
                </a:lnTo>
                <a:cubicBezTo>
                  <a:pt x="34241" y="66992"/>
                  <a:pt x="45964" y="75563"/>
                  <a:pt x="60462" y="75563"/>
                </a:cubicBezTo>
                <a:close/>
                <a:moveTo>
                  <a:pt x="49048" y="17819"/>
                </a:moveTo>
                <a:cubicBezTo>
                  <a:pt x="49048" y="14436"/>
                  <a:pt x="54910" y="10827"/>
                  <a:pt x="60462" y="10827"/>
                </a:cubicBezTo>
                <a:cubicBezTo>
                  <a:pt x="66323" y="10827"/>
                  <a:pt x="70334" y="14436"/>
                  <a:pt x="70334" y="17819"/>
                </a:cubicBezTo>
                <a:lnTo>
                  <a:pt x="70334" y="57518"/>
                </a:lnTo>
                <a:cubicBezTo>
                  <a:pt x="70334" y="61127"/>
                  <a:pt x="66323" y="64736"/>
                  <a:pt x="60462" y="64736"/>
                </a:cubicBezTo>
                <a:cubicBezTo>
                  <a:pt x="54910" y="64736"/>
                  <a:pt x="49048" y="61127"/>
                  <a:pt x="49048" y="57518"/>
                </a:cubicBezTo>
                <a:lnTo>
                  <a:pt x="49048" y="17819"/>
                </a:lnTo>
                <a:close/>
                <a:moveTo>
                  <a:pt x="104884" y="56390"/>
                </a:moveTo>
                <a:cubicBezTo>
                  <a:pt x="104884" y="75563"/>
                  <a:pt x="84215" y="88646"/>
                  <a:pt x="60462" y="88646"/>
                </a:cubicBezTo>
                <a:cubicBezTo>
                  <a:pt x="36709" y="88646"/>
                  <a:pt x="14807" y="75563"/>
                  <a:pt x="14807" y="56390"/>
                </a:cubicBezTo>
                <a:lnTo>
                  <a:pt x="0" y="56390"/>
                </a:lnTo>
                <a:cubicBezTo>
                  <a:pt x="0" y="77819"/>
                  <a:pt x="22827" y="95864"/>
                  <a:pt x="50899" y="98120"/>
                </a:cubicBezTo>
                <a:lnTo>
                  <a:pt x="50899" y="119774"/>
                </a:lnTo>
                <a:lnTo>
                  <a:pt x="68791" y="119774"/>
                </a:lnTo>
                <a:lnTo>
                  <a:pt x="68791" y="98120"/>
                </a:lnTo>
                <a:cubicBezTo>
                  <a:pt x="96555" y="95864"/>
                  <a:pt x="119691" y="77819"/>
                  <a:pt x="119691" y="56390"/>
                </a:cubicBezTo>
                <a:lnTo>
                  <a:pt x="104884" y="5639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22" name="Google Shape;822;p79"/>
          <p:cNvSpPr/>
          <p:nvPr/>
        </p:nvSpPr>
        <p:spPr>
          <a:xfrm>
            <a:off x="16421074" y="8407900"/>
            <a:ext cx="56100" cy="90300"/>
          </a:xfrm>
          <a:custGeom>
            <a:avLst/>
            <a:gdLst/>
            <a:ahLst/>
            <a:cxnLst/>
            <a:rect l="l" t="t" r="r" b="b"/>
            <a:pathLst>
              <a:path w="120000" h="120000" extrusionOk="0">
                <a:moveTo>
                  <a:pt x="117966" y="0"/>
                </a:moveTo>
                <a:lnTo>
                  <a:pt x="20338" y="0"/>
                </a:lnTo>
                <a:cubicBezTo>
                  <a:pt x="20338" y="27692"/>
                  <a:pt x="10169" y="55384"/>
                  <a:pt x="0" y="76483"/>
                </a:cubicBezTo>
                <a:lnTo>
                  <a:pt x="65084" y="118681"/>
                </a:lnTo>
                <a:cubicBezTo>
                  <a:pt x="97627" y="83076"/>
                  <a:pt x="117966" y="48791"/>
                  <a:pt x="117966" y="0"/>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23" name="Google Shape;823;p79"/>
          <p:cNvSpPr/>
          <p:nvPr/>
        </p:nvSpPr>
        <p:spPr>
          <a:xfrm>
            <a:off x="16201451" y="8162406"/>
            <a:ext cx="168000" cy="249900"/>
          </a:xfrm>
          <a:custGeom>
            <a:avLst/>
            <a:gdLst/>
            <a:ahLst/>
            <a:cxnLst/>
            <a:rect l="l" t="t" r="r" b="b"/>
            <a:pathLst>
              <a:path w="120000" h="120000" extrusionOk="0">
                <a:moveTo>
                  <a:pt x="119298" y="119531"/>
                </a:moveTo>
                <a:lnTo>
                  <a:pt x="119298" y="117187"/>
                </a:lnTo>
                <a:lnTo>
                  <a:pt x="119298" y="39843"/>
                </a:lnTo>
                <a:cubicBezTo>
                  <a:pt x="119298" y="17343"/>
                  <a:pt x="92631" y="0"/>
                  <a:pt x="59649" y="0"/>
                </a:cubicBezTo>
                <a:cubicBezTo>
                  <a:pt x="25964" y="0"/>
                  <a:pt x="0" y="17343"/>
                  <a:pt x="0" y="39843"/>
                </a:cubicBezTo>
                <a:lnTo>
                  <a:pt x="0" y="42187"/>
                </a:lnTo>
                <a:lnTo>
                  <a:pt x="119298" y="119531"/>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24" name="Google Shape;824;p79"/>
          <p:cNvSpPr/>
          <p:nvPr/>
        </p:nvSpPr>
        <p:spPr>
          <a:xfrm>
            <a:off x="16042115" y="8188249"/>
            <a:ext cx="486600" cy="495300"/>
          </a:xfrm>
          <a:custGeom>
            <a:avLst/>
            <a:gdLst/>
            <a:ahLst/>
            <a:cxnLst/>
            <a:rect l="l" t="t" r="r" b="b"/>
            <a:pathLst>
              <a:path w="120000" h="120000" extrusionOk="0">
                <a:moveTo>
                  <a:pt x="8880" y="0"/>
                </a:moveTo>
                <a:lnTo>
                  <a:pt x="0" y="9011"/>
                </a:lnTo>
                <a:lnTo>
                  <a:pt x="39600" y="49328"/>
                </a:lnTo>
                <a:lnTo>
                  <a:pt x="39600" y="53122"/>
                </a:lnTo>
                <a:cubicBezTo>
                  <a:pt x="39600" y="64268"/>
                  <a:pt x="48480" y="73280"/>
                  <a:pt x="60000" y="73280"/>
                </a:cubicBezTo>
                <a:cubicBezTo>
                  <a:pt x="61200" y="73280"/>
                  <a:pt x="62400" y="73280"/>
                  <a:pt x="65040" y="71857"/>
                </a:cubicBezTo>
                <a:lnTo>
                  <a:pt x="76560" y="83241"/>
                </a:lnTo>
                <a:cubicBezTo>
                  <a:pt x="71280" y="85849"/>
                  <a:pt x="66240" y="87035"/>
                  <a:pt x="61200" y="87035"/>
                </a:cubicBezTo>
                <a:cubicBezTo>
                  <a:pt x="42000" y="87035"/>
                  <a:pt x="25440" y="73280"/>
                  <a:pt x="25440" y="53122"/>
                </a:cubicBezTo>
                <a:lnTo>
                  <a:pt x="12720" y="53122"/>
                </a:lnTo>
                <a:cubicBezTo>
                  <a:pt x="12720" y="75652"/>
                  <a:pt x="31920" y="94624"/>
                  <a:pt x="53520" y="96996"/>
                </a:cubicBezTo>
                <a:lnTo>
                  <a:pt x="53520" y="119762"/>
                </a:lnTo>
                <a:lnTo>
                  <a:pt x="66240" y="119762"/>
                </a:lnTo>
                <a:lnTo>
                  <a:pt x="66240" y="96996"/>
                </a:lnTo>
                <a:cubicBezTo>
                  <a:pt x="72720" y="96996"/>
                  <a:pt x="78960" y="94624"/>
                  <a:pt x="82800" y="92015"/>
                </a:cubicBezTo>
                <a:lnTo>
                  <a:pt x="110880" y="119762"/>
                </a:lnTo>
                <a:lnTo>
                  <a:pt x="119760" y="110988"/>
                </a:lnTo>
                <a:lnTo>
                  <a:pt x="8880"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25" name="Google Shape;825;p79"/>
          <p:cNvSpPr/>
          <p:nvPr/>
        </p:nvSpPr>
        <p:spPr>
          <a:xfrm>
            <a:off x="20301085" y="8188248"/>
            <a:ext cx="546900" cy="439200"/>
          </a:xfrm>
          <a:custGeom>
            <a:avLst/>
            <a:gdLst/>
            <a:ahLst/>
            <a:cxnLst/>
            <a:rect l="l" t="t" r="r" b="b"/>
            <a:pathLst>
              <a:path w="120000" h="120000" extrusionOk="0">
                <a:moveTo>
                  <a:pt x="95742" y="0"/>
                </a:moveTo>
                <a:lnTo>
                  <a:pt x="107334" y="29999"/>
                </a:lnTo>
                <a:lnTo>
                  <a:pt x="90161" y="29999"/>
                </a:lnTo>
                <a:lnTo>
                  <a:pt x="77495" y="0"/>
                </a:lnTo>
                <a:lnTo>
                  <a:pt x="66118" y="0"/>
                </a:lnTo>
                <a:lnTo>
                  <a:pt x="77495" y="29999"/>
                </a:lnTo>
                <a:lnTo>
                  <a:pt x="59248" y="29999"/>
                </a:lnTo>
                <a:lnTo>
                  <a:pt x="47871" y="0"/>
                </a:lnTo>
                <a:lnTo>
                  <a:pt x="35420" y="0"/>
                </a:lnTo>
                <a:lnTo>
                  <a:pt x="47871" y="29999"/>
                </a:lnTo>
                <a:lnTo>
                  <a:pt x="29624" y="29999"/>
                </a:lnTo>
                <a:lnTo>
                  <a:pt x="18246" y="0"/>
                </a:lnTo>
                <a:lnTo>
                  <a:pt x="12665" y="0"/>
                </a:lnTo>
                <a:cubicBezTo>
                  <a:pt x="5796" y="0"/>
                  <a:pt x="0" y="7232"/>
                  <a:pt x="0" y="15803"/>
                </a:cubicBezTo>
                <a:lnTo>
                  <a:pt x="0" y="105535"/>
                </a:lnTo>
                <a:cubicBezTo>
                  <a:pt x="0" y="112499"/>
                  <a:pt x="5796" y="119732"/>
                  <a:pt x="12665" y="119732"/>
                </a:cubicBezTo>
                <a:lnTo>
                  <a:pt x="107334" y="119732"/>
                </a:lnTo>
                <a:cubicBezTo>
                  <a:pt x="113989" y="119732"/>
                  <a:pt x="119785" y="112499"/>
                  <a:pt x="119785" y="105535"/>
                </a:cubicBezTo>
                <a:lnTo>
                  <a:pt x="119785" y="0"/>
                </a:lnTo>
                <a:lnTo>
                  <a:pt x="95742"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26" name="Google Shape;826;p79"/>
          <p:cNvSpPr/>
          <p:nvPr/>
        </p:nvSpPr>
        <p:spPr>
          <a:xfrm>
            <a:off x="3394401" y="11203075"/>
            <a:ext cx="542700" cy="491100"/>
          </a:xfrm>
          <a:custGeom>
            <a:avLst/>
            <a:gdLst/>
            <a:ahLst/>
            <a:cxnLst/>
            <a:rect l="l" t="t" r="r" b="b"/>
            <a:pathLst>
              <a:path w="120000" h="120000" extrusionOk="0">
                <a:moveTo>
                  <a:pt x="110685" y="11497"/>
                </a:moveTo>
                <a:lnTo>
                  <a:pt x="100288" y="0"/>
                </a:lnTo>
                <a:lnTo>
                  <a:pt x="89891" y="11497"/>
                </a:lnTo>
                <a:lnTo>
                  <a:pt x="79494" y="0"/>
                </a:lnTo>
                <a:lnTo>
                  <a:pt x="70397" y="11497"/>
                </a:lnTo>
                <a:lnTo>
                  <a:pt x="60000" y="0"/>
                </a:lnTo>
                <a:lnTo>
                  <a:pt x="49602" y="11497"/>
                </a:lnTo>
                <a:lnTo>
                  <a:pt x="40288" y="0"/>
                </a:lnTo>
                <a:lnTo>
                  <a:pt x="30108" y="11497"/>
                </a:lnTo>
                <a:lnTo>
                  <a:pt x="19711" y="0"/>
                </a:lnTo>
                <a:lnTo>
                  <a:pt x="10397" y="11497"/>
                </a:lnTo>
                <a:lnTo>
                  <a:pt x="0" y="0"/>
                </a:lnTo>
                <a:lnTo>
                  <a:pt x="0" y="107065"/>
                </a:lnTo>
                <a:cubicBezTo>
                  <a:pt x="0" y="113293"/>
                  <a:pt x="5848" y="119760"/>
                  <a:pt x="11696" y="119760"/>
                </a:cubicBezTo>
                <a:lnTo>
                  <a:pt x="108303" y="119760"/>
                </a:lnTo>
                <a:cubicBezTo>
                  <a:pt x="115234" y="119760"/>
                  <a:pt x="119783" y="113293"/>
                  <a:pt x="119783" y="107065"/>
                </a:cubicBezTo>
                <a:lnTo>
                  <a:pt x="119783" y="0"/>
                </a:lnTo>
                <a:lnTo>
                  <a:pt x="110685" y="11497"/>
                </a:lnTo>
                <a:close/>
                <a:moveTo>
                  <a:pt x="60000" y="107065"/>
                </a:moveTo>
                <a:lnTo>
                  <a:pt x="11696" y="107065"/>
                </a:lnTo>
                <a:lnTo>
                  <a:pt x="11696" y="59880"/>
                </a:lnTo>
                <a:lnTo>
                  <a:pt x="60000" y="59880"/>
                </a:lnTo>
                <a:lnTo>
                  <a:pt x="60000" y="107065"/>
                </a:lnTo>
                <a:close/>
                <a:moveTo>
                  <a:pt x="108303" y="107065"/>
                </a:moveTo>
                <a:lnTo>
                  <a:pt x="65631" y="107065"/>
                </a:lnTo>
                <a:lnTo>
                  <a:pt x="65631" y="99401"/>
                </a:lnTo>
                <a:lnTo>
                  <a:pt x="108303" y="99401"/>
                </a:lnTo>
                <a:lnTo>
                  <a:pt x="108303" y="107065"/>
                </a:lnTo>
                <a:close/>
                <a:moveTo>
                  <a:pt x="108303" y="92934"/>
                </a:moveTo>
                <a:lnTo>
                  <a:pt x="65631" y="92934"/>
                </a:lnTo>
                <a:lnTo>
                  <a:pt x="65631" y="86706"/>
                </a:lnTo>
                <a:lnTo>
                  <a:pt x="108303" y="86706"/>
                </a:lnTo>
                <a:lnTo>
                  <a:pt x="108303" y="92934"/>
                </a:lnTo>
                <a:close/>
                <a:moveTo>
                  <a:pt x="108303" y="80239"/>
                </a:moveTo>
                <a:lnTo>
                  <a:pt x="65631" y="80239"/>
                </a:lnTo>
                <a:lnTo>
                  <a:pt x="65631" y="72574"/>
                </a:lnTo>
                <a:lnTo>
                  <a:pt x="108303" y="72574"/>
                </a:lnTo>
                <a:lnTo>
                  <a:pt x="108303" y="80239"/>
                </a:lnTo>
                <a:close/>
                <a:moveTo>
                  <a:pt x="108303" y="66347"/>
                </a:moveTo>
                <a:lnTo>
                  <a:pt x="65631" y="66347"/>
                </a:lnTo>
                <a:lnTo>
                  <a:pt x="65631" y="59880"/>
                </a:lnTo>
                <a:lnTo>
                  <a:pt x="108303" y="59880"/>
                </a:lnTo>
                <a:lnTo>
                  <a:pt x="108303" y="66347"/>
                </a:lnTo>
                <a:close/>
                <a:moveTo>
                  <a:pt x="108303" y="53652"/>
                </a:moveTo>
                <a:lnTo>
                  <a:pt x="11696" y="53652"/>
                </a:lnTo>
                <a:lnTo>
                  <a:pt x="11696" y="33293"/>
                </a:lnTo>
                <a:lnTo>
                  <a:pt x="108303" y="33293"/>
                </a:lnTo>
                <a:lnTo>
                  <a:pt x="108303" y="5365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27" name="Google Shape;827;p79"/>
          <p:cNvSpPr/>
          <p:nvPr/>
        </p:nvSpPr>
        <p:spPr>
          <a:xfrm>
            <a:off x="7683514" y="11254756"/>
            <a:ext cx="327300" cy="383400"/>
          </a:xfrm>
          <a:custGeom>
            <a:avLst/>
            <a:gdLst/>
            <a:ahLst/>
            <a:cxnLst/>
            <a:rect l="l" t="t" r="r" b="b"/>
            <a:pathLst>
              <a:path w="120000" h="120000" extrusionOk="0">
                <a:moveTo>
                  <a:pt x="0" y="119695"/>
                </a:moveTo>
                <a:lnTo>
                  <a:pt x="40000" y="119695"/>
                </a:lnTo>
                <a:lnTo>
                  <a:pt x="40000" y="0"/>
                </a:lnTo>
                <a:lnTo>
                  <a:pt x="0" y="0"/>
                </a:lnTo>
                <a:lnTo>
                  <a:pt x="0" y="119695"/>
                </a:lnTo>
                <a:close/>
                <a:moveTo>
                  <a:pt x="79642" y="0"/>
                </a:moveTo>
                <a:lnTo>
                  <a:pt x="79642" y="119695"/>
                </a:lnTo>
                <a:lnTo>
                  <a:pt x="119642" y="119695"/>
                </a:lnTo>
                <a:lnTo>
                  <a:pt x="119642" y="0"/>
                </a:lnTo>
                <a:lnTo>
                  <a:pt x="79642"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28" name="Google Shape;828;p79"/>
          <p:cNvSpPr/>
          <p:nvPr/>
        </p:nvSpPr>
        <p:spPr>
          <a:xfrm>
            <a:off x="11757310" y="11177232"/>
            <a:ext cx="542700" cy="538500"/>
          </a:xfrm>
          <a:custGeom>
            <a:avLst/>
            <a:gdLst/>
            <a:ahLst/>
            <a:cxnLst/>
            <a:rect l="l" t="t" r="r" b="b"/>
            <a:pathLst>
              <a:path w="120000" h="120000" extrusionOk="0">
                <a:moveTo>
                  <a:pt x="59783" y="0"/>
                </a:moveTo>
                <a:cubicBezTo>
                  <a:pt x="26425" y="0"/>
                  <a:pt x="0" y="26473"/>
                  <a:pt x="0" y="59891"/>
                </a:cubicBezTo>
                <a:cubicBezTo>
                  <a:pt x="0" y="93309"/>
                  <a:pt x="26425" y="119783"/>
                  <a:pt x="59783" y="119783"/>
                </a:cubicBezTo>
                <a:cubicBezTo>
                  <a:pt x="93140" y="119783"/>
                  <a:pt x="119783" y="93309"/>
                  <a:pt x="119783" y="59891"/>
                </a:cubicBezTo>
                <a:cubicBezTo>
                  <a:pt x="119783" y="26473"/>
                  <a:pt x="93140" y="0"/>
                  <a:pt x="59783" y="0"/>
                </a:cubicBezTo>
                <a:close/>
                <a:moveTo>
                  <a:pt x="54151" y="84195"/>
                </a:moveTo>
                <a:lnTo>
                  <a:pt x="41371" y="84195"/>
                </a:lnTo>
                <a:lnTo>
                  <a:pt x="41371" y="35804"/>
                </a:lnTo>
                <a:lnTo>
                  <a:pt x="54151" y="35804"/>
                </a:lnTo>
                <a:lnTo>
                  <a:pt x="54151" y="84195"/>
                </a:lnTo>
                <a:close/>
                <a:moveTo>
                  <a:pt x="78194" y="84195"/>
                </a:moveTo>
                <a:lnTo>
                  <a:pt x="65631" y="84195"/>
                </a:lnTo>
                <a:lnTo>
                  <a:pt x="65631" y="35804"/>
                </a:lnTo>
                <a:lnTo>
                  <a:pt x="78194" y="35804"/>
                </a:lnTo>
                <a:lnTo>
                  <a:pt x="78194" y="8419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29" name="Google Shape;829;p79"/>
          <p:cNvSpPr/>
          <p:nvPr/>
        </p:nvSpPr>
        <p:spPr>
          <a:xfrm>
            <a:off x="16042115" y="11177232"/>
            <a:ext cx="546900" cy="538500"/>
          </a:xfrm>
          <a:custGeom>
            <a:avLst/>
            <a:gdLst/>
            <a:ahLst/>
            <a:cxnLst/>
            <a:rect l="l" t="t" r="r" b="b"/>
            <a:pathLst>
              <a:path w="120000" h="120000" extrusionOk="0">
                <a:moveTo>
                  <a:pt x="42075" y="84195"/>
                </a:moveTo>
                <a:lnTo>
                  <a:pt x="53667" y="84195"/>
                </a:lnTo>
                <a:lnTo>
                  <a:pt x="53667" y="35804"/>
                </a:lnTo>
                <a:lnTo>
                  <a:pt x="42075" y="35804"/>
                </a:lnTo>
                <a:lnTo>
                  <a:pt x="42075" y="84195"/>
                </a:lnTo>
                <a:close/>
                <a:moveTo>
                  <a:pt x="59248" y="0"/>
                </a:moveTo>
                <a:cubicBezTo>
                  <a:pt x="27262" y="0"/>
                  <a:pt x="0" y="26473"/>
                  <a:pt x="0" y="59891"/>
                </a:cubicBezTo>
                <a:cubicBezTo>
                  <a:pt x="0" y="93309"/>
                  <a:pt x="26833" y="119783"/>
                  <a:pt x="59248" y="119783"/>
                </a:cubicBezTo>
                <a:cubicBezTo>
                  <a:pt x="91878" y="119783"/>
                  <a:pt x="119785" y="93309"/>
                  <a:pt x="119785" y="59891"/>
                </a:cubicBezTo>
                <a:cubicBezTo>
                  <a:pt x="119785" y="26473"/>
                  <a:pt x="92307" y="0"/>
                  <a:pt x="59248" y="0"/>
                </a:cubicBezTo>
                <a:close/>
                <a:moveTo>
                  <a:pt x="59248" y="108282"/>
                </a:moveTo>
                <a:cubicBezTo>
                  <a:pt x="33059" y="108282"/>
                  <a:pt x="11377" y="86365"/>
                  <a:pt x="11377" y="59891"/>
                </a:cubicBezTo>
                <a:cubicBezTo>
                  <a:pt x="11377" y="33417"/>
                  <a:pt x="33059" y="11500"/>
                  <a:pt x="59248" y="11500"/>
                </a:cubicBezTo>
                <a:cubicBezTo>
                  <a:pt x="85438" y="11500"/>
                  <a:pt x="107119" y="33417"/>
                  <a:pt x="107119" y="59891"/>
                </a:cubicBezTo>
                <a:cubicBezTo>
                  <a:pt x="107119" y="86365"/>
                  <a:pt x="85438" y="108282"/>
                  <a:pt x="59248" y="108282"/>
                </a:cubicBezTo>
                <a:close/>
                <a:moveTo>
                  <a:pt x="66118" y="84195"/>
                </a:moveTo>
                <a:lnTo>
                  <a:pt x="77495" y="84195"/>
                </a:lnTo>
                <a:lnTo>
                  <a:pt x="77495" y="35804"/>
                </a:lnTo>
                <a:lnTo>
                  <a:pt x="66118" y="35804"/>
                </a:lnTo>
                <a:lnTo>
                  <a:pt x="66118" y="8419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30" name="Google Shape;830;p79"/>
          <p:cNvSpPr/>
          <p:nvPr/>
        </p:nvSpPr>
        <p:spPr>
          <a:xfrm>
            <a:off x="20408743" y="11254756"/>
            <a:ext cx="301500" cy="383400"/>
          </a:xfrm>
          <a:custGeom>
            <a:avLst/>
            <a:gdLst/>
            <a:ahLst/>
            <a:cxnLst/>
            <a:rect l="l" t="t" r="r" b="b"/>
            <a:pathLst>
              <a:path w="120000" h="120000" extrusionOk="0">
                <a:moveTo>
                  <a:pt x="0" y="0"/>
                </a:moveTo>
                <a:lnTo>
                  <a:pt x="0" y="119695"/>
                </a:lnTo>
                <a:lnTo>
                  <a:pt x="119611" y="59695"/>
                </a:lnTo>
                <a:lnTo>
                  <a:pt x="0"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31" name="Google Shape;831;p79"/>
          <p:cNvSpPr txBox="1"/>
          <p:nvPr/>
        </p:nvSpPr>
        <p:spPr>
          <a:xfrm>
            <a:off x="1422678" y="1426041"/>
            <a:ext cx="7057800" cy="19503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Icons</a:t>
            </a:r>
            <a:endParaRPr sz="1300"/>
          </a:p>
          <a:p>
            <a:pPr marL="0" marR="0" lvl="0" indent="0" algn="l" rtl="0">
              <a:lnSpc>
                <a:spcPct val="90000"/>
              </a:lnSpc>
              <a:spcBef>
                <a:spcPts val="2900"/>
              </a:spcBef>
              <a:spcAft>
                <a:spcPts val="0"/>
              </a:spcAft>
              <a:buClr>
                <a:schemeClr val="dk1"/>
              </a:buClr>
              <a:buFont typeface="Arial"/>
              <a:buNone/>
            </a:pPr>
            <a:r>
              <a:rPr lang="en" sz="2400">
                <a:solidFill>
                  <a:schemeClr val="dk1"/>
                </a:solidFill>
                <a:latin typeface="Roboto"/>
                <a:ea typeface="Roboto"/>
                <a:cs typeface="Roboto"/>
                <a:sym typeface="Roboto"/>
              </a:rPr>
              <a:t>AV - Material Design</a:t>
            </a:r>
            <a:endParaRPr sz="1300"/>
          </a:p>
        </p:txBody>
      </p:sp>
      <p:sp>
        <p:nvSpPr>
          <p:cNvPr id="832" name="Google Shape;832;p79"/>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836"/>
        <p:cNvGrpSpPr/>
        <p:nvPr/>
      </p:nvGrpSpPr>
      <p:grpSpPr>
        <a:xfrm>
          <a:off x="0" y="0"/>
          <a:ext cx="0" cy="0"/>
          <a:chOff x="0" y="0"/>
          <a:chExt cx="0" cy="0"/>
        </a:xfrm>
      </p:grpSpPr>
      <p:sp>
        <p:nvSpPr>
          <p:cNvPr id="837" name="Google Shape;837;p80"/>
          <p:cNvSpPr/>
          <p:nvPr/>
        </p:nvSpPr>
        <p:spPr>
          <a:xfrm>
            <a:off x="3229672" y="2374186"/>
            <a:ext cx="541800" cy="541800"/>
          </a:xfrm>
          <a:custGeom>
            <a:avLst/>
            <a:gdLst/>
            <a:ahLst/>
            <a:cxnLst/>
            <a:rect l="l" t="t" r="r" b="b"/>
            <a:pathLst>
              <a:path w="120000" h="120000" extrusionOk="0">
                <a:moveTo>
                  <a:pt x="60430" y="0"/>
                </a:moveTo>
                <a:cubicBezTo>
                  <a:pt x="27311" y="0"/>
                  <a:pt x="0" y="26833"/>
                  <a:pt x="0" y="59248"/>
                </a:cubicBezTo>
                <a:cubicBezTo>
                  <a:pt x="0" y="91878"/>
                  <a:pt x="27956" y="119785"/>
                  <a:pt x="60430" y="119785"/>
                </a:cubicBezTo>
                <a:cubicBezTo>
                  <a:pt x="93118" y="119785"/>
                  <a:pt x="119784" y="91878"/>
                  <a:pt x="119784" y="59248"/>
                </a:cubicBezTo>
                <a:cubicBezTo>
                  <a:pt x="119784" y="26833"/>
                  <a:pt x="92473" y="0"/>
                  <a:pt x="60430" y="0"/>
                </a:cubicBezTo>
                <a:close/>
                <a:moveTo>
                  <a:pt x="47956" y="86726"/>
                </a:moveTo>
                <a:lnTo>
                  <a:pt x="47956" y="33059"/>
                </a:lnTo>
                <a:lnTo>
                  <a:pt x="84516" y="59248"/>
                </a:lnTo>
                <a:lnTo>
                  <a:pt x="47956" y="8672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38" name="Google Shape;838;p80"/>
          <p:cNvSpPr/>
          <p:nvPr/>
        </p:nvSpPr>
        <p:spPr>
          <a:xfrm>
            <a:off x="7423756" y="2374186"/>
            <a:ext cx="541800" cy="541800"/>
          </a:xfrm>
          <a:custGeom>
            <a:avLst/>
            <a:gdLst/>
            <a:ahLst/>
            <a:cxnLst/>
            <a:rect l="l" t="t" r="r" b="b"/>
            <a:pathLst>
              <a:path w="120000" h="120000" extrusionOk="0">
                <a:moveTo>
                  <a:pt x="47871" y="86726"/>
                </a:moveTo>
                <a:lnTo>
                  <a:pt x="83291" y="59248"/>
                </a:lnTo>
                <a:lnTo>
                  <a:pt x="47871" y="33059"/>
                </a:lnTo>
                <a:lnTo>
                  <a:pt x="47871" y="86726"/>
                </a:lnTo>
                <a:close/>
                <a:moveTo>
                  <a:pt x="59248" y="0"/>
                </a:moveTo>
                <a:cubicBezTo>
                  <a:pt x="27477" y="0"/>
                  <a:pt x="0" y="26833"/>
                  <a:pt x="0" y="59248"/>
                </a:cubicBezTo>
                <a:cubicBezTo>
                  <a:pt x="0" y="91878"/>
                  <a:pt x="26833" y="119785"/>
                  <a:pt x="59248" y="119785"/>
                </a:cubicBezTo>
                <a:cubicBezTo>
                  <a:pt x="91878" y="119785"/>
                  <a:pt x="119785" y="91878"/>
                  <a:pt x="119785" y="59248"/>
                </a:cubicBezTo>
                <a:cubicBezTo>
                  <a:pt x="119785" y="26833"/>
                  <a:pt x="92522" y="0"/>
                  <a:pt x="59248" y="0"/>
                </a:cubicBezTo>
                <a:close/>
                <a:moveTo>
                  <a:pt x="59248" y="107334"/>
                </a:moveTo>
                <a:cubicBezTo>
                  <a:pt x="33059" y="107334"/>
                  <a:pt x="12665" y="85652"/>
                  <a:pt x="12665" y="59248"/>
                </a:cubicBezTo>
                <a:cubicBezTo>
                  <a:pt x="12665" y="33059"/>
                  <a:pt x="33059" y="11377"/>
                  <a:pt x="59248" y="11377"/>
                </a:cubicBezTo>
                <a:cubicBezTo>
                  <a:pt x="85652" y="11377"/>
                  <a:pt x="107334" y="33059"/>
                  <a:pt x="107334" y="59248"/>
                </a:cubicBezTo>
                <a:cubicBezTo>
                  <a:pt x="107334" y="85652"/>
                  <a:pt x="85652" y="107334"/>
                  <a:pt x="59248" y="10733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39" name="Google Shape;839;p80"/>
          <p:cNvSpPr/>
          <p:nvPr/>
        </p:nvSpPr>
        <p:spPr>
          <a:xfrm>
            <a:off x="11617839" y="2348585"/>
            <a:ext cx="593100" cy="593100"/>
          </a:xfrm>
          <a:custGeom>
            <a:avLst/>
            <a:gdLst/>
            <a:ahLst/>
            <a:cxnLst/>
            <a:rect l="l" t="t" r="r" b="b"/>
            <a:pathLst>
              <a:path w="120000" h="120000" extrusionOk="0">
                <a:moveTo>
                  <a:pt x="10392" y="21764"/>
                </a:moveTo>
                <a:lnTo>
                  <a:pt x="0" y="21764"/>
                </a:lnTo>
                <a:lnTo>
                  <a:pt x="0" y="108235"/>
                </a:lnTo>
                <a:cubicBezTo>
                  <a:pt x="0" y="114509"/>
                  <a:pt x="5098" y="119803"/>
                  <a:pt x="10392" y="119803"/>
                </a:cubicBezTo>
                <a:lnTo>
                  <a:pt x="97843" y="119803"/>
                </a:lnTo>
                <a:lnTo>
                  <a:pt x="97843" y="108235"/>
                </a:lnTo>
                <a:lnTo>
                  <a:pt x="10392" y="108235"/>
                </a:lnTo>
                <a:lnTo>
                  <a:pt x="10392" y="21764"/>
                </a:lnTo>
                <a:close/>
                <a:moveTo>
                  <a:pt x="109411" y="0"/>
                </a:moveTo>
                <a:lnTo>
                  <a:pt x="32352" y="0"/>
                </a:lnTo>
                <a:cubicBezTo>
                  <a:pt x="27058" y="0"/>
                  <a:pt x="21764" y="4117"/>
                  <a:pt x="21764" y="10392"/>
                </a:cubicBezTo>
                <a:lnTo>
                  <a:pt x="21764" y="86470"/>
                </a:lnTo>
                <a:cubicBezTo>
                  <a:pt x="21764" y="92549"/>
                  <a:pt x="27058" y="97843"/>
                  <a:pt x="32352" y="97843"/>
                </a:cubicBezTo>
                <a:lnTo>
                  <a:pt x="109411" y="97843"/>
                </a:lnTo>
                <a:cubicBezTo>
                  <a:pt x="114509" y="97843"/>
                  <a:pt x="119803" y="92549"/>
                  <a:pt x="119803" y="86470"/>
                </a:cubicBezTo>
                <a:lnTo>
                  <a:pt x="119803" y="10392"/>
                </a:lnTo>
                <a:cubicBezTo>
                  <a:pt x="119803" y="4117"/>
                  <a:pt x="114509" y="0"/>
                  <a:pt x="109411" y="0"/>
                </a:cubicBezTo>
                <a:close/>
                <a:moveTo>
                  <a:pt x="97843" y="54117"/>
                </a:moveTo>
                <a:lnTo>
                  <a:pt x="76078" y="54117"/>
                </a:lnTo>
                <a:lnTo>
                  <a:pt x="76078" y="75882"/>
                </a:lnTo>
                <a:lnTo>
                  <a:pt x="65686" y="75882"/>
                </a:lnTo>
                <a:lnTo>
                  <a:pt x="65686" y="54117"/>
                </a:lnTo>
                <a:lnTo>
                  <a:pt x="43725" y="54117"/>
                </a:lnTo>
                <a:lnTo>
                  <a:pt x="43725" y="43725"/>
                </a:lnTo>
                <a:lnTo>
                  <a:pt x="65686" y="43725"/>
                </a:lnTo>
                <a:lnTo>
                  <a:pt x="65686" y="21764"/>
                </a:lnTo>
                <a:lnTo>
                  <a:pt x="76078" y="21764"/>
                </a:lnTo>
                <a:lnTo>
                  <a:pt x="76078" y="43725"/>
                </a:lnTo>
                <a:lnTo>
                  <a:pt x="97843" y="43725"/>
                </a:lnTo>
                <a:lnTo>
                  <a:pt x="97843" y="5411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40" name="Google Shape;840;p80"/>
          <p:cNvSpPr/>
          <p:nvPr/>
        </p:nvSpPr>
        <p:spPr>
          <a:xfrm>
            <a:off x="15863121" y="2374186"/>
            <a:ext cx="430800" cy="541800"/>
          </a:xfrm>
          <a:custGeom>
            <a:avLst/>
            <a:gdLst/>
            <a:ahLst/>
            <a:cxnLst/>
            <a:rect l="l" t="t" r="r" b="b"/>
            <a:pathLst>
              <a:path w="120000" h="120000" extrusionOk="0">
                <a:moveTo>
                  <a:pt x="59865" y="24042"/>
                </a:moveTo>
                <a:lnTo>
                  <a:pt x="59865" y="0"/>
                </a:lnTo>
                <a:lnTo>
                  <a:pt x="22818" y="29624"/>
                </a:lnTo>
                <a:lnTo>
                  <a:pt x="59865" y="59248"/>
                </a:lnTo>
                <a:lnTo>
                  <a:pt x="59865" y="35420"/>
                </a:lnTo>
                <a:cubicBezTo>
                  <a:pt x="84026" y="35420"/>
                  <a:pt x="105503" y="52593"/>
                  <a:pt x="105503" y="71914"/>
                </a:cubicBezTo>
                <a:cubicBezTo>
                  <a:pt x="105503" y="91234"/>
                  <a:pt x="84026" y="107334"/>
                  <a:pt x="59865" y="107334"/>
                </a:cubicBezTo>
                <a:cubicBezTo>
                  <a:pt x="35436" y="107334"/>
                  <a:pt x="15570" y="91234"/>
                  <a:pt x="15570" y="71914"/>
                </a:cubicBezTo>
                <a:lnTo>
                  <a:pt x="0" y="71914"/>
                </a:lnTo>
                <a:cubicBezTo>
                  <a:pt x="0" y="98103"/>
                  <a:pt x="27114" y="119785"/>
                  <a:pt x="59865" y="119785"/>
                </a:cubicBezTo>
                <a:cubicBezTo>
                  <a:pt x="92617" y="119785"/>
                  <a:pt x="119731" y="98103"/>
                  <a:pt x="119731" y="71914"/>
                </a:cubicBezTo>
                <a:cubicBezTo>
                  <a:pt x="119731" y="45724"/>
                  <a:pt x="92617" y="24042"/>
                  <a:pt x="59865" y="24042"/>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41" name="Google Shape;841;p80"/>
          <p:cNvSpPr/>
          <p:nvPr/>
        </p:nvSpPr>
        <p:spPr>
          <a:xfrm>
            <a:off x="19950538" y="2425393"/>
            <a:ext cx="430800" cy="435300"/>
          </a:xfrm>
          <a:custGeom>
            <a:avLst/>
            <a:gdLst/>
            <a:ahLst/>
            <a:cxnLst/>
            <a:rect l="l" t="t" r="r" b="b"/>
            <a:pathLst>
              <a:path w="120000" h="120000" extrusionOk="0">
                <a:moveTo>
                  <a:pt x="49932" y="39910"/>
                </a:moveTo>
                <a:lnTo>
                  <a:pt x="11275" y="0"/>
                </a:lnTo>
                <a:lnTo>
                  <a:pt x="0" y="11517"/>
                </a:lnTo>
                <a:lnTo>
                  <a:pt x="38389" y="49821"/>
                </a:lnTo>
                <a:lnTo>
                  <a:pt x="49932" y="39910"/>
                </a:lnTo>
                <a:close/>
                <a:moveTo>
                  <a:pt x="78389" y="0"/>
                </a:moveTo>
                <a:lnTo>
                  <a:pt x="93959" y="15803"/>
                </a:lnTo>
                <a:lnTo>
                  <a:pt x="0" y="109553"/>
                </a:lnTo>
                <a:lnTo>
                  <a:pt x="11275" y="119732"/>
                </a:lnTo>
                <a:lnTo>
                  <a:pt x="105503" y="27053"/>
                </a:lnTo>
                <a:lnTo>
                  <a:pt x="119731" y="41249"/>
                </a:lnTo>
                <a:lnTo>
                  <a:pt x="119731" y="0"/>
                </a:lnTo>
                <a:lnTo>
                  <a:pt x="78389" y="0"/>
                </a:lnTo>
                <a:close/>
                <a:moveTo>
                  <a:pt x="81073" y="71250"/>
                </a:moveTo>
                <a:lnTo>
                  <a:pt x="69798" y="81160"/>
                </a:lnTo>
                <a:lnTo>
                  <a:pt x="93959" y="103928"/>
                </a:lnTo>
                <a:lnTo>
                  <a:pt x="78389" y="119732"/>
                </a:lnTo>
                <a:lnTo>
                  <a:pt x="119731" y="119732"/>
                </a:lnTo>
                <a:lnTo>
                  <a:pt x="119731" y="78214"/>
                </a:lnTo>
                <a:lnTo>
                  <a:pt x="105503" y="92678"/>
                </a:lnTo>
                <a:lnTo>
                  <a:pt x="81073" y="7125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42" name="Google Shape;842;p80"/>
          <p:cNvSpPr/>
          <p:nvPr/>
        </p:nvSpPr>
        <p:spPr>
          <a:xfrm>
            <a:off x="3336338" y="5463616"/>
            <a:ext cx="324300" cy="324300"/>
          </a:xfrm>
          <a:custGeom>
            <a:avLst/>
            <a:gdLst/>
            <a:ahLst/>
            <a:cxnLst/>
            <a:rect l="l" t="t" r="r" b="b"/>
            <a:pathLst>
              <a:path w="120000" h="120000" extrusionOk="0">
                <a:moveTo>
                  <a:pt x="0" y="119642"/>
                </a:moveTo>
                <a:lnTo>
                  <a:pt x="85357" y="61071"/>
                </a:lnTo>
                <a:lnTo>
                  <a:pt x="0" y="0"/>
                </a:lnTo>
                <a:lnTo>
                  <a:pt x="0" y="119642"/>
                </a:lnTo>
                <a:close/>
                <a:moveTo>
                  <a:pt x="100714" y="0"/>
                </a:moveTo>
                <a:lnTo>
                  <a:pt x="100714" y="119642"/>
                </a:lnTo>
                <a:lnTo>
                  <a:pt x="119642" y="119642"/>
                </a:lnTo>
                <a:lnTo>
                  <a:pt x="119642" y="0"/>
                </a:lnTo>
                <a:lnTo>
                  <a:pt x="100714"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43" name="Google Shape;843;p80"/>
          <p:cNvSpPr/>
          <p:nvPr/>
        </p:nvSpPr>
        <p:spPr>
          <a:xfrm>
            <a:off x="7423756" y="5463616"/>
            <a:ext cx="59700" cy="324300"/>
          </a:xfrm>
          <a:custGeom>
            <a:avLst/>
            <a:gdLst/>
            <a:ahLst/>
            <a:cxnLst/>
            <a:rect l="l" t="t" r="r" b="b"/>
            <a:pathLst>
              <a:path w="120000" h="120000" extrusionOk="0">
                <a:moveTo>
                  <a:pt x="54000" y="119642"/>
                </a:moveTo>
                <a:lnTo>
                  <a:pt x="0" y="119642"/>
                </a:lnTo>
                <a:lnTo>
                  <a:pt x="0" y="0"/>
                </a:lnTo>
                <a:lnTo>
                  <a:pt x="118000" y="0"/>
                </a:lnTo>
                <a:lnTo>
                  <a:pt x="118000" y="119642"/>
                </a:lnTo>
                <a:lnTo>
                  <a:pt x="54000" y="119642"/>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44" name="Google Shape;844;p80"/>
          <p:cNvSpPr/>
          <p:nvPr/>
        </p:nvSpPr>
        <p:spPr>
          <a:xfrm>
            <a:off x="7513355" y="5463616"/>
            <a:ext cx="230400" cy="324300"/>
          </a:xfrm>
          <a:custGeom>
            <a:avLst/>
            <a:gdLst/>
            <a:ahLst/>
            <a:cxnLst/>
            <a:rect l="l" t="t" r="r" b="b"/>
            <a:pathLst>
              <a:path w="120000" h="120000" extrusionOk="0">
                <a:moveTo>
                  <a:pt x="0" y="61071"/>
                </a:moveTo>
                <a:lnTo>
                  <a:pt x="119500" y="119642"/>
                </a:lnTo>
                <a:lnTo>
                  <a:pt x="119500" y="0"/>
                </a:lnTo>
                <a:lnTo>
                  <a:pt x="0" y="61071"/>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45" name="Google Shape;845;p80"/>
          <p:cNvSpPr/>
          <p:nvPr/>
        </p:nvSpPr>
        <p:spPr>
          <a:xfrm>
            <a:off x="11536773" y="5463616"/>
            <a:ext cx="324300" cy="324300"/>
          </a:xfrm>
          <a:custGeom>
            <a:avLst/>
            <a:gdLst/>
            <a:ahLst/>
            <a:cxnLst/>
            <a:rect l="l" t="t" r="r" b="b"/>
            <a:pathLst>
              <a:path w="120000" h="120000" extrusionOk="0">
                <a:moveTo>
                  <a:pt x="60714" y="119642"/>
                </a:moveTo>
                <a:lnTo>
                  <a:pt x="0" y="119642"/>
                </a:lnTo>
                <a:lnTo>
                  <a:pt x="0" y="0"/>
                </a:lnTo>
                <a:lnTo>
                  <a:pt x="119642" y="0"/>
                </a:lnTo>
                <a:lnTo>
                  <a:pt x="119642" y="119642"/>
                </a:lnTo>
                <a:lnTo>
                  <a:pt x="60714" y="119642"/>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46" name="Google Shape;846;p80"/>
          <p:cNvSpPr/>
          <p:nvPr/>
        </p:nvSpPr>
        <p:spPr>
          <a:xfrm>
            <a:off x="15624191" y="5463616"/>
            <a:ext cx="482100" cy="324300"/>
          </a:xfrm>
          <a:custGeom>
            <a:avLst/>
            <a:gdLst/>
            <a:ahLst/>
            <a:cxnLst/>
            <a:rect l="l" t="t" r="r" b="b"/>
            <a:pathLst>
              <a:path w="120000" h="120000" extrusionOk="0">
                <a:moveTo>
                  <a:pt x="94320" y="45714"/>
                </a:moveTo>
                <a:lnTo>
                  <a:pt x="94320" y="11428"/>
                </a:lnTo>
                <a:cubicBezTo>
                  <a:pt x="94320" y="5714"/>
                  <a:pt x="90480" y="0"/>
                  <a:pt x="86640" y="0"/>
                </a:cubicBezTo>
                <a:lnTo>
                  <a:pt x="7680" y="0"/>
                </a:lnTo>
                <a:cubicBezTo>
                  <a:pt x="2400" y="0"/>
                  <a:pt x="0" y="5714"/>
                  <a:pt x="0" y="11428"/>
                </a:cubicBezTo>
                <a:lnTo>
                  <a:pt x="0" y="110357"/>
                </a:lnTo>
                <a:cubicBezTo>
                  <a:pt x="0" y="116071"/>
                  <a:pt x="2400" y="119642"/>
                  <a:pt x="7680" y="119642"/>
                </a:cubicBezTo>
                <a:lnTo>
                  <a:pt x="86640" y="119642"/>
                </a:lnTo>
                <a:cubicBezTo>
                  <a:pt x="90480" y="119642"/>
                  <a:pt x="94320" y="116071"/>
                  <a:pt x="94320" y="110357"/>
                </a:cubicBezTo>
                <a:lnTo>
                  <a:pt x="94320" y="76071"/>
                </a:lnTo>
                <a:lnTo>
                  <a:pt x="119760" y="116071"/>
                </a:lnTo>
                <a:lnTo>
                  <a:pt x="119760" y="5714"/>
                </a:lnTo>
                <a:lnTo>
                  <a:pt x="94320" y="45714"/>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47" name="Google Shape;847;p80"/>
          <p:cNvSpPr/>
          <p:nvPr/>
        </p:nvSpPr>
        <p:spPr>
          <a:xfrm>
            <a:off x="19950538" y="5361204"/>
            <a:ext cx="516300" cy="512100"/>
          </a:xfrm>
          <a:custGeom>
            <a:avLst/>
            <a:gdLst/>
            <a:ahLst/>
            <a:cxnLst/>
            <a:rect l="l" t="t" r="r" b="b"/>
            <a:pathLst>
              <a:path w="120000" h="120000" extrusionOk="0">
                <a:moveTo>
                  <a:pt x="119774" y="27779"/>
                </a:moveTo>
                <a:lnTo>
                  <a:pt x="94511" y="53282"/>
                </a:lnTo>
                <a:lnTo>
                  <a:pt x="94511" y="31423"/>
                </a:lnTo>
                <a:cubicBezTo>
                  <a:pt x="94511" y="27779"/>
                  <a:pt x="92255" y="24136"/>
                  <a:pt x="88646" y="24136"/>
                </a:cubicBezTo>
                <a:lnTo>
                  <a:pt x="48947" y="24136"/>
                </a:lnTo>
                <a:lnTo>
                  <a:pt x="119774" y="95635"/>
                </a:lnTo>
                <a:lnTo>
                  <a:pt x="119774" y="27779"/>
                </a:lnTo>
                <a:close/>
                <a:moveTo>
                  <a:pt x="8345" y="0"/>
                </a:moveTo>
                <a:lnTo>
                  <a:pt x="0" y="7286"/>
                </a:lnTo>
                <a:lnTo>
                  <a:pt x="16691" y="24136"/>
                </a:lnTo>
                <a:lnTo>
                  <a:pt x="13082" y="24136"/>
                </a:lnTo>
                <a:cubicBezTo>
                  <a:pt x="9473" y="24136"/>
                  <a:pt x="7218" y="27779"/>
                  <a:pt x="7218" y="31423"/>
                </a:cubicBezTo>
                <a:lnTo>
                  <a:pt x="7218" y="94497"/>
                </a:lnTo>
                <a:cubicBezTo>
                  <a:pt x="7218" y="98140"/>
                  <a:pt x="9473" y="100417"/>
                  <a:pt x="13082" y="100417"/>
                </a:cubicBezTo>
                <a:lnTo>
                  <a:pt x="88646" y="100417"/>
                </a:lnTo>
                <a:cubicBezTo>
                  <a:pt x="89774" y="100417"/>
                  <a:pt x="90902" y="100417"/>
                  <a:pt x="90902" y="99278"/>
                </a:cubicBezTo>
                <a:lnTo>
                  <a:pt x="111428" y="119772"/>
                </a:lnTo>
                <a:lnTo>
                  <a:pt x="119774" y="111347"/>
                </a:lnTo>
                <a:lnTo>
                  <a:pt x="8345"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48" name="Google Shape;848;p80"/>
          <p:cNvSpPr/>
          <p:nvPr/>
        </p:nvSpPr>
        <p:spPr>
          <a:xfrm>
            <a:off x="3310739" y="8826143"/>
            <a:ext cx="541800" cy="435300"/>
          </a:xfrm>
          <a:custGeom>
            <a:avLst/>
            <a:gdLst/>
            <a:ahLst/>
            <a:cxnLst/>
            <a:rect l="l" t="t" r="r" b="b"/>
            <a:pathLst>
              <a:path w="120000" h="120000" extrusionOk="0">
                <a:moveTo>
                  <a:pt x="107311" y="2946"/>
                </a:moveTo>
                <a:cubicBezTo>
                  <a:pt x="103870" y="1607"/>
                  <a:pt x="81505" y="0"/>
                  <a:pt x="59354" y="0"/>
                </a:cubicBezTo>
                <a:cubicBezTo>
                  <a:pt x="36989" y="0"/>
                  <a:pt x="15913" y="1607"/>
                  <a:pt x="11397" y="2946"/>
                </a:cubicBezTo>
                <a:cubicBezTo>
                  <a:pt x="2150" y="7232"/>
                  <a:pt x="0" y="32946"/>
                  <a:pt x="0" y="59999"/>
                </a:cubicBezTo>
                <a:cubicBezTo>
                  <a:pt x="0" y="87053"/>
                  <a:pt x="2150" y="112499"/>
                  <a:pt x="11397" y="116785"/>
                </a:cubicBezTo>
                <a:cubicBezTo>
                  <a:pt x="15913" y="118124"/>
                  <a:pt x="36989" y="119732"/>
                  <a:pt x="59354" y="119732"/>
                </a:cubicBezTo>
                <a:cubicBezTo>
                  <a:pt x="81505" y="119732"/>
                  <a:pt x="103870" y="118124"/>
                  <a:pt x="107311" y="116785"/>
                </a:cubicBezTo>
                <a:cubicBezTo>
                  <a:pt x="117634" y="112499"/>
                  <a:pt x="119784" y="87053"/>
                  <a:pt x="119784" y="59999"/>
                </a:cubicBezTo>
                <a:cubicBezTo>
                  <a:pt x="119784" y="32946"/>
                  <a:pt x="117634" y="7232"/>
                  <a:pt x="107311" y="2946"/>
                </a:cubicBezTo>
                <a:close/>
                <a:moveTo>
                  <a:pt x="47956" y="94017"/>
                </a:moveTo>
                <a:lnTo>
                  <a:pt x="47956" y="27053"/>
                </a:lnTo>
                <a:lnTo>
                  <a:pt x="83225" y="59999"/>
                </a:lnTo>
                <a:lnTo>
                  <a:pt x="47956" y="9401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49" name="Google Shape;849;p80"/>
          <p:cNvSpPr/>
          <p:nvPr/>
        </p:nvSpPr>
        <p:spPr>
          <a:xfrm>
            <a:off x="7748018" y="8826143"/>
            <a:ext cx="366900" cy="435300"/>
          </a:xfrm>
          <a:custGeom>
            <a:avLst/>
            <a:gdLst/>
            <a:ahLst/>
            <a:cxnLst/>
            <a:rect l="l" t="t" r="r" b="b"/>
            <a:pathLst>
              <a:path w="120000" h="120000" extrusionOk="0">
                <a:moveTo>
                  <a:pt x="119682" y="59999"/>
                </a:moveTo>
                <a:cubicBezTo>
                  <a:pt x="119682" y="47142"/>
                  <a:pt x="109523" y="35625"/>
                  <a:pt x="96190" y="29999"/>
                </a:cubicBezTo>
                <a:lnTo>
                  <a:pt x="96190" y="89732"/>
                </a:lnTo>
                <a:cubicBezTo>
                  <a:pt x="109523" y="84107"/>
                  <a:pt x="119682" y="74196"/>
                  <a:pt x="119682" y="59999"/>
                </a:cubicBezTo>
                <a:close/>
                <a:moveTo>
                  <a:pt x="0" y="37232"/>
                </a:moveTo>
                <a:lnTo>
                  <a:pt x="0" y="82767"/>
                </a:lnTo>
                <a:lnTo>
                  <a:pt x="35555" y="82767"/>
                </a:lnTo>
                <a:lnTo>
                  <a:pt x="79365" y="119732"/>
                </a:lnTo>
                <a:lnTo>
                  <a:pt x="79365" y="0"/>
                </a:lnTo>
                <a:lnTo>
                  <a:pt x="35555" y="37232"/>
                </a:lnTo>
                <a:lnTo>
                  <a:pt x="0" y="3723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50" name="Google Shape;850;p80"/>
          <p:cNvSpPr/>
          <p:nvPr/>
        </p:nvSpPr>
        <p:spPr>
          <a:xfrm>
            <a:off x="11861035" y="8826143"/>
            <a:ext cx="243300" cy="435300"/>
          </a:xfrm>
          <a:custGeom>
            <a:avLst/>
            <a:gdLst/>
            <a:ahLst/>
            <a:cxnLst/>
            <a:rect l="l" t="t" r="r" b="b"/>
            <a:pathLst>
              <a:path w="120000" h="120000" extrusionOk="0">
                <a:moveTo>
                  <a:pt x="0" y="37232"/>
                </a:moveTo>
                <a:lnTo>
                  <a:pt x="0" y="82767"/>
                </a:lnTo>
                <a:lnTo>
                  <a:pt x="53280" y="82767"/>
                </a:lnTo>
                <a:lnTo>
                  <a:pt x="119520" y="119732"/>
                </a:lnTo>
                <a:lnTo>
                  <a:pt x="119520" y="0"/>
                </a:lnTo>
                <a:lnTo>
                  <a:pt x="53280" y="37232"/>
                </a:lnTo>
                <a:lnTo>
                  <a:pt x="0" y="37232"/>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51" name="Google Shape;851;p80"/>
          <p:cNvSpPr/>
          <p:nvPr/>
        </p:nvSpPr>
        <p:spPr>
          <a:xfrm>
            <a:off x="16136184" y="8800541"/>
            <a:ext cx="486300" cy="490800"/>
          </a:xfrm>
          <a:custGeom>
            <a:avLst/>
            <a:gdLst/>
            <a:ahLst/>
            <a:cxnLst/>
            <a:rect l="l" t="t" r="r" b="b"/>
            <a:pathLst>
              <a:path w="120000" h="120000" extrusionOk="0">
                <a:moveTo>
                  <a:pt x="89101" y="59288"/>
                </a:moveTo>
                <a:cubicBezTo>
                  <a:pt x="89101" y="47905"/>
                  <a:pt x="82874" y="37707"/>
                  <a:pt x="72574" y="32727"/>
                </a:cubicBezTo>
                <a:lnTo>
                  <a:pt x="72574" y="47905"/>
                </a:lnTo>
                <a:lnTo>
                  <a:pt x="89101" y="64268"/>
                </a:lnTo>
                <a:lnTo>
                  <a:pt x="89101" y="59288"/>
                </a:lnTo>
                <a:close/>
                <a:moveTo>
                  <a:pt x="105628" y="59288"/>
                </a:moveTo>
                <a:cubicBezTo>
                  <a:pt x="105628" y="65454"/>
                  <a:pt x="104431" y="71857"/>
                  <a:pt x="103233" y="76837"/>
                </a:cubicBezTo>
                <a:lnTo>
                  <a:pt x="113293" y="87035"/>
                </a:lnTo>
                <a:cubicBezTo>
                  <a:pt x="117125" y="78023"/>
                  <a:pt x="119760" y="68063"/>
                  <a:pt x="119760" y="59288"/>
                </a:cubicBezTo>
                <a:cubicBezTo>
                  <a:pt x="119760" y="30118"/>
                  <a:pt x="99401" y="6166"/>
                  <a:pt x="72574" y="1185"/>
                </a:cubicBezTo>
                <a:lnTo>
                  <a:pt x="72574" y="15177"/>
                </a:lnTo>
                <a:cubicBezTo>
                  <a:pt x="91736" y="21343"/>
                  <a:pt x="105628" y="37707"/>
                  <a:pt x="105628" y="59288"/>
                </a:cubicBezTo>
                <a:close/>
                <a:moveTo>
                  <a:pt x="7664" y="0"/>
                </a:moveTo>
                <a:lnTo>
                  <a:pt x="0" y="8774"/>
                </a:lnTo>
                <a:lnTo>
                  <a:pt x="30658" y="39130"/>
                </a:lnTo>
                <a:lnTo>
                  <a:pt x="0" y="39130"/>
                </a:lnTo>
                <a:lnTo>
                  <a:pt x="0" y="79446"/>
                </a:lnTo>
                <a:lnTo>
                  <a:pt x="26826" y="79446"/>
                </a:lnTo>
                <a:lnTo>
                  <a:pt x="59880" y="112173"/>
                </a:lnTo>
                <a:lnTo>
                  <a:pt x="59880" y="68063"/>
                </a:lnTo>
                <a:lnTo>
                  <a:pt x="87904" y="95810"/>
                </a:lnTo>
                <a:cubicBezTo>
                  <a:pt x="84071" y="99604"/>
                  <a:pt x="79041" y="101976"/>
                  <a:pt x="72574" y="104584"/>
                </a:cubicBezTo>
                <a:lnTo>
                  <a:pt x="72574" y="118339"/>
                </a:lnTo>
                <a:cubicBezTo>
                  <a:pt x="82874" y="115968"/>
                  <a:pt x="90299" y="112173"/>
                  <a:pt x="97964" y="105770"/>
                </a:cubicBezTo>
                <a:lnTo>
                  <a:pt x="110658" y="119762"/>
                </a:lnTo>
                <a:lnTo>
                  <a:pt x="119760" y="110750"/>
                </a:lnTo>
                <a:lnTo>
                  <a:pt x="59880" y="51699"/>
                </a:lnTo>
                <a:lnTo>
                  <a:pt x="7664" y="0"/>
                </a:lnTo>
                <a:close/>
                <a:moveTo>
                  <a:pt x="59880" y="6166"/>
                </a:moveTo>
                <a:lnTo>
                  <a:pt x="45748" y="20158"/>
                </a:lnTo>
                <a:lnTo>
                  <a:pt x="59880" y="33913"/>
                </a:lnTo>
                <a:lnTo>
                  <a:pt x="59880" y="616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52" name="Google Shape;852;p80"/>
          <p:cNvSpPr/>
          <p:nvPr/>
        </p:nvSpPr>
        <p:spPr>
          <a:xfrm>
            <a:off x="19818271" y="8804806"/>
            <a:ext cx="486300" cy="473700"/>
          </a:xfrm>
          <a:custGeom>
            <a:avLst/>
            <a:gdLst/>
            <a:ahLst/>
            <a:cxnLst/>
            <a:rect l="l" t="t" r="r" b="b"/>
            <a:pathLst>
              <a:path w="120000" h="120000" extrusionOk="0">
                <a:moveTo>
                  <a:pt x="0" y="39183"/>
                </a:moveTo>
                <a:lnTo>
                  <a:pt x="0" y="80816"/>
                </a:lnTo>
                <a:lnTo>
                  <a:pt x="26826" y="80816"/>
                </a:lnTo>
                <a:lnTo>
                  <a:pt x="59880" y="114612"/>
                </a:lnTo>
                <a:lnTo>
                  <a:pt x="59880" y="5142"/>
                </a:lnTo>
                <a:lnTo>
                  <a:pt x="26826" y="39183"/>
                </a:lnTo>
                <a:lnTo>
                  <a:pt x="0" y="39183"/>
                </a:lnTo>
                <a:close/>
                <a:moveTo>
                  <a:pt x="90538" y="60000"/>
                </a:moveTo>
                <a:cubicBezTo>
                  <a:pt x="90538" y="48244"/>
                  <a:pt x="84071" y="37714"/>
                  <a:pt x="74011" y="32571"/>
                </a:cubicBezTo>
                <a:lnTo>
                  <a:pt x="74011" y="87183"/>
                </a:lnTo>
                <a:cubicBezTo>
                  <a:pt x="84071" y="82040"/>
                  <a:pt x="90538" y="72979"/>
                  <a:pt x="90538" y="60000"/>
                </a:cubicBezTo>
                <a:close/>
                <a:moveTo>
                  <a:pt x="74011" y="0"/>
                </a:moveTo>
                <a:lnTo>
                  <a:pt x="74011" y="14448"/>
                </a:lnTo>
                <a:cubicBezTo>
                  <a:pt x="92934" y="20816"/>
                  <a:pt x="107065" y="37714"/>
                  <a:pt x="107065" y="60000"/>
                </a:cubicBezTo>
                <a:cubicBezTo>
                  <a:pt x="107065" y="82040"/>
                  <a:pt x="92934" y="98938"/>
                  <a:pt x="74011" y="105551"/>
                </a:cubicBezTo>
                <a:lnTo>
                  <a:pt x="74011" y="119755"/>
                </a:lnTo>
                <a:cubicBezTo>
                  <a:pt x="100598" y="113142"/>
                  <a:pt x="119760" y="89142"/>
                  <a:pt x="119760" y="60000"/>
                </a:cubicBezTo>
                <a:cubicBezTo>
                  <a:pt x="119760" y="30612"/>
                  <a:pt x="100598" y="6612"/>
                  <a:pt x="74011"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53" name="Google Shape;853;p80"/>
          <p:cNvSpPr/>
          <p:nvPr/>
        </p:nvSpPr>
        <p:spPr>
          <a:xfrm>
            <a:off x="3285140" y="11864367"/>
            <a:ext cx="537600" cy="431100"/>
          </a:xfrm>
          <a:custGeom>
            <a:avLst/>
            <a:gdLst/>
            <a:ahLst/>
            <a:cxnLst/>
            <a:rect l="l" t="t" r="r" b="b"/>
            <a:pathLst>
              <a:path w="120000" h="120000" extrusionOk="0">
                <a:moveTo>
                  <a:pt x="108086" y="0"/>
                </a:moveTo>
                <a:lnTo>
                  <a:pt x="11480" y="0"/>
                </a:lnTo>
                <a:cubicBezTo>
                  <a:pt x="4548" y="0"/>
                  <a:pt x="0" y="6979"/>
                  <a:pt x="0" y="15570"/>
                </a:cubicBezTo>
                <a:lnTo>
                  <a:pt x="0" y="104161"/>
                </a:lnTo>
                <a:cubicBezTo>
                  <a:pt x="0" y="112483"/>
                  <a:pt x="4548" y="119731"/>
                  <a:pt x="11480" y="119731"/>
                </a:cubicBezTo>
                <a:lnTo>
                  <a:pt x="108086" y="119731"/>
                </a:lnTo>
                <a:cubicBezTo>
                  <a:pt x="115018" y="119731"/>
                  <a:pt x="119783" y="112483"/>
                  <a:pt x="119783" y="104161"/>
                </a:cubicBezTo>
                <a:lnTo>
                  <a:pt x="119783" y="15570"/>
                </a:lnTo>
                <a:cubicBezTo>
                  <a:pt x="119783" y="6979"/>
                  <a:pt x="115018" y="0"/>
                  <a:pt x="108086" y="0"/>
                </a:cubicBezTo>
                <a:close/>
                <a:moveTo>
                  <a:pt x="78194" y="104161"/>
                </a:moveTo>
                <a:lnTo>
                  <a:pt x="11480" y="104161"/>
                </a:lnTo>
                <a:lnTo>
                  <a:pt x="11480" y="75436"/>
                </a:lnTo>
                <a:lnTo>
                  <a:pt x="78194" y="75436"/>
                </a:lnTo>
                <a:lnTo>
                  <a:pt x="78194" y="104161"/>
                </a:lnTo>
                <a:close/>
                <a:moveTo>
                  <a:pt x="78194" y="66845"/>
                </a:moveTo>
                <a:lnTo>
                  <a:pt x="11480" y="66845"/>
                </a:lnTo>
                <a:lnTo>
                  <a:pt x="11480" y="37046"/>
                </a:lnTo>
                <a:lnTo>
                  <a:pt x="78194" y="37046"/>
                </a:lnTo>
                <a:lnTo>
                  <a:pt x="78194" y="66845"/>
                </a:lnTo>
                <a:close/>
                <a:moveTo>
                  <a:pt x="108086" y="104161"/>
                </a:moveTo>
                <a:lnTo>
                  <a:pt x="84043" y="104161"/>
                </a:lnTo>
                <a:lnTo>
                  <a:pt x="84043" y="37046"/>
                </a:lnTo>
                <a:lnTo>
                  <a:pt x="108086" y="37046"/>
                </a:lnTo>
                <a:lnTo>
                  <a:pt x="108086" y="10416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54" name="Google Shape;854;p80"/>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858"/>
        <p:cNvGrpSpPr/>
        <p:nvPr/>
      </p:nvGrpSpPr>
      <p:grpSpPr>
        <a:xfrm>
          <a:off x="0" y="0"/>
          <a:ext cx="0" cy="0"/>
          <a:chOff x="0" y="0"/>
          <a:chExt cx="0" cy="0"/>
        </a:xfrm>
      </p:grpSpPr>
      <p:sp>
        <p:nvSpPr>
          <p:cNvPr id="859" name="Google Shape;859;p81"/>
          <p:cNvSpPr/>
          <p:nvPr/>
        </p:nvSpPr>
        <p:spPr>
          <a:xfrm>
            <a:off x="2835651" y="4525532"/>
            <a:ext cx="531600" cy="527700"/>
          </a:xfrm>
          <a:custGeom>
            <a:avLst/>
            <a:gdLst/>
            <a:ahLst/>
            <a:cxnLst/>
            <a:rect l="l" t="t" r="r" b="b"/>
            <a:pathLst>
              <a:path w="120000" h="120000" extrusionOk="0">
                <a:moveTo>
                  <a:pt x="24081" y="52164"/>
                </a:moveTo>
                <a:cubicBezTo>
                  <a:pt x="34081" y="71340"/>
                  <a:pt x="49183" y="86597"/>
                  <a:pt x="68163" y="95463"/>
                </a:cubicBezTo>
                <a:lnTo>
                  <a:pt x="82040" y="81443"/>
                </a:lnTo>
                <a:cubicBezTo>
                  <a:pt x="84489" y="78969"/>
                  <a:pt x="87142" y="78969"/>
                  <a:pt x="89591" y="80206"/>
                </a:cubicBezTo>
                <a:cubicBezTo>
                  <a:pt x="95918" y="82886"/>
                  <a:pt x="104693" y="84123"/>
                  <a:pt x="112244" y="84123"/>
                </a:cubicBezTo>
                <a:cubicBezTo>
                  <a:pt x="117346" y="84123"/>
                  <a:pt x="119795" y="86597"/>
                  <a:pt x="119795" y="90515"/>
                </a:cubicBezTo>
                <a:lnTo>
                  <a:pt x="119795" y="113402"/>
                </a:lnTo>
                <a:cubicBezTo>
                  <a:pt x="119795" y="117113"/>
                  <a:pt x="117346" y="119793"/>
                  <a:pt x="112244" y="119793"/>
                </a:cubicBezTo>
                <a:cubicBezTo>
                  <a:pt x="50408" y="119793"/>
                  <a:pt x="0" y="70103"/>
                  <a:pt x="0" y="6391"/>
                </a:cubicBezTo>
                <a:cubicBezTo>
                  <a:pt x="0" y="2474"/>
                  <a:pt x="3877" y="0"/>
                  <a:pt x="7551" y="0"/>
                </a:cubicBezTo>
                <a:lnTo>
                  <a:pt x="30408" y="0"/>
                </a:lnTo>
                <a:cubicBezTo>
                  <a:pt x="34081" y="0"/>
                  <a:pt x="36530" y="2474"/>
                  <a:pt x="36530" y="6391"/>
                </a:cubicBezTo>
                <a:cubicBezTo>
                  <a:pt x="36530" y="15257"/>
                  <a:pt x="37959" y="22886"/>
                  <a:pt x="40408" y="30515"/>
                </a:cubicBezTo>
                <a:cubicBezTo>
                  <a:pt x="41632" y="32989"/>
                  <a:pt x="40408" y="35670"/>
                  <a:pt x="39183" y="36907"/>
                </a:cubicBezTo>
                <a:lnTo>
                  <a:pt x="24081" y="52164"/>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60" name="Google Shape;860;p81"/>
          <p:cNvSpPr/>
          <p:nvPr/>
        </p:nvSpPr>
        <p:spPr>
          <a:xfrm>
            <a:off x="7439676" y="4669427"/>
            <a:ext cx="703500" cy="263700"/>
          </a:xfrm>
          <a:custGeom>
            <a:avLst/>
            <a:gdLst/>
            <a:ahLst/>
            <a:cxnLst/>
            <a:rect l="l" t="t" r="r" b="b"/>
            <a:pathLst>
              <a:path w="120000" h="120000" extrusionOk="0">
                <a:moveTo>
                  <a:pt x="59379" y="27945"/>
                </a:moveTo>
                <a:cubicBezTo>
                  <a:pt x="51782" y="27945"/>
                  <a:pt x="44186" y="30821"/>
                  <a:pt x="36434" y="35753"/>
                </a:cubicBezTo>
                <a:lnTo>
                  <a:pt x="36434" y="78904"/>
                </a:lnTo>
                <a:cubicBezTo>
                  <a:pt x="36434" y="83835"/>
                  <a:pt x="35503" y="86301"/>
                  <a:pt x="33643" y="89178"/>
                </a:cubicBezTo>
                <a:cubicBezTo>
                  <a:pt x="28682" y="96575"/>
                  <a:pt x="24031" y="104383"/>
                  <a:pt x="20155" y="114657"/>
                </a:cubicBezTo>
                <a:cubicBezTo>
                  <a:pt x="19224" y="117123"/>
                  <a:pt x="18294" y="119589"/>
                  <a:pt x="16279" y="119589"/>
                </a:cubicBezTo>
                <a:cubicBezTo>
                  <a:pt x="15348" y="119589"/>
                  <a:pt x="14418" y="117123"/>
                  <a:pt x="13488" y="114657"/>
                </a:cubicBezTo>
                <a:lnTo>
                  <a:pt x="930" y="81369"/>
                </a:lnTo>
                <a:cubicBezTo>
                  <a:pt x="0" y="78904"/>
                  <a:pt x="0" y="76438"/>
                  <a:pt x="0" y="73972"/>
                </a:cubicBezTo>
                <a:cubicBezTo>
                  <a:pt x="0" y="68630"/>
                  <a:pt x="0" y="66164"/>
                  <a:pt x="930" y="63698"/>
                </a:cubicBezTo>
                <a:cubicBezTo>
                  <a:pt x="16279" y="25479"/>
                  <a:pt x="36899" y="0"/>
                  <a:pt x="59379" y="0"/>
                </a:cubicBezTo>
                <a:cubicBezTo>
                  <a:pt x="82015" y="0"/>
                  <a:pt x="103565" y="25479"/>
                  <a:pt x="118914" y="63698"/>
                </a:cubicBezTo>
                <a:cubicBezTo>
                  <a:pt x="119844" y="66164"/>
                  <a:pt x="119844" y="68630"/>
                  <a:pt x="119844" y="73972"/>
                </a:cubicBezTo>
                <a:cubicBezTo>
                  <a:pt x="119844" y="76438"/>
                  <a:pt x="119844" y="78904"/>
                  <a:pt x="118914" y="81369"/>
                </a:cubicBezTo>
                <a:lnTo>
                  <a:pt x="105426" y="114657"/>
                </a:lnTo>
                <a:cubicBezTo>
                  <a:pt x="104496" y="117123"/>
                  <a:pt x="104031" y="119589"/>
                  <a:pt x="102635" y="119589"/>
                </a:cubicBezTo>
                <a:cubicBezTo>
                  <a:pt x="101085" y="119589"/>
                  <a:pt x="99689" y="117123"/>
                  <a:pt x="98759" y="114657"/>
                </a:cubicBezTo>
                <a:cubicBezTo>
                  <a:pt x="94883" y="106849"/>
                  <a:pt x="90077" y="96575"/>
                  <a:pt x="85271" y="89178"/>
                </a:cubicBezTo>
                <a:cubicBezTo>
                  <a:pt x="83410" y="86712"/>
                  <a:pt x="82480" y="83835"/>
                  <a:pt x="82480" y="78904"/>
                </a:cubicBezTo>
                <a:lnTo>
                  <a:pt x="82480" y="35753"/>
                </a:lnTo>
                <a:cubicBezTo>
                  <a:pt x="75813" y="30821"/>
                  <a:pt x="68062" y="27945"/>
                  <a:pt x="59379" y="27945"/>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61" name="Google Shape;861;p81"/>
          <p:cNvSpPr/>
          <p:nvPr/>
        </p:nvSpPr>
        <p:spPr>
          <a:xfrm>
            <a:off x="12211558" y="4553511"/>
            <a:ext cx="471600" cy="471600"/>
          </a:xfrm>
          <a:custGeom>
            <a:avLst/>
            <a:gdLst/>
            <a:ahLst/>
            <a:cxnLst/>
            <a:rect l="l" t="t" r="r" b="b"/>
            <a:pathLst>
              <a:path w="120000" h="120000" extrusionOk="0">
                <a:moveTo>
                  <a:pt x="44076" y="0"/>
                </a:moveTo>
                <a:lnTo>
                  <a:pt x="44076" y="15692"/>
                </a:lnTo>
                <a:lnTo>
                  <a:pt x="94153" y="15692"/>
                </a:lnTo>
                <a:lnTo>
                  <a:pt x="0" y="109846"/>
                </a:lnTo>
                <a:lnTo>
                  <a:pt x="9923" y="119769"/>
                </a:lnTo>
                <a:lnTo>
                  <a:pt x="104076" y="25615"/>
                </a:lnTo>
                <a:lnTo>
                  <a:pt x="104076" y="75461"/>
                </a:lnTo>
                <a:lnTo>
                  <a:pt x="119769" y="75461"/>
                </a:lnTo>
                <a:lnTo>
                  <a:pt x="119769" y="0"/>
                </a:lnTo>
                <a:lnTo>
                  <a:pt x="44076"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62" name="Google Shape;862;p81"/>
          <p:cNvSpPr/>
          <p:nvPr/>
        </p:nvSpPr>
        <p:spPr>
          <a:xfrm>
            <a:off x="16743646" y="4541520"/>
            <a:ext cx="375600" cy="495600"/>
          </a:xfrm>
          <a:custGeom>
            <a:avLst/>
            <a:gdLst/>
            <a:ahLst/>
            <a:cxnLst/>
            <a:rect l="l" t="t" r="r" b="b"/>
            <a:pathLst>
              <a:path w="120000" h="120000" extrusionOk="0">
                <a:moveTo>
                  <a:pt x="105542" y="119779"/>
                </a:moveTo>
                <a:lnTo>
                  <a:pt x="119710" y="110311"/>
                </a:lnTo>
                <a:lnTo>
                  <a:pt x="87614" y="85871"/>
                </a:lnTo>
                <a:lnTo>
                  <a:pt x="73445" y="95339"/>
                </a:lnTo>
                <a:lnTo>
                  <a:pt x="105542" y="119779"/>
                </a:lnTo>
                <a:close/>
                <a:moveTo>
                  <a:pt x="16192" y="31266"/>
                </a:moveTo>
                <a:lnTo>
                  <a:pt x="50024" y="31266"/>
                </a:lnTo>
                <a:lnTo>
                  <a:pt x="50024" y="72220"/>
                </a:lnTo>
                <a:lnTo>
                  <a:pt x="0" y="110311"/>
                </a:lnTo>
                <a:lnTo>
                  <a:pt x="12722" y="119779"/>
                </a:lnTo>
                <a:lnTo>
                  <a:pt x="67951" y="77724"/>
                </a:lnTo>
                <a:lnTo>
                  <a:pt x="67951" y="31266"/>
                </a:lnTo>
                <a:lnTo>
                  <a:pt x="102072" y="31266"/>
                </a:lnTo>
                <a:lnTo>
                  <a:pt x="58987" y="0"/>
                </a:lnTo>
                <a:lnTo>
                  <a:pt x="16192" y="3126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63" name="Google Shape;863;p81"/>
          <p:cNvSpPr/>
          <p:nvPr/>
        </p:nvSpPr>
        <p:spPr>
          <a:xfrm>
            <a:off x="21267742" y="4645445"/>
            <a:ext cx="527400" cy="303900"/>
          </a:xfrm>
          <a:custGeom>
            <a:avLst/>
            <a:gdLst/>
            <a:ahLst/>
            <a:cxnLst/>
            <a:rect l="l" t="t" r="r" b="b"/>
            <a:pathLst>
              <a:path w="120000" h="120000" extrusionOk="0">
                <a:moveTo>
                  <a:pt x="110721" y="0"/>
                </a:moveTo>
                <a:lnTo>
                  <a:pt x="59793" y="88742"/>
                </a:lnTo>
                <a:lnTo>
                  <a:pt x="22886" y="24431"/>
                </a:lnTo>
                <a:lnTo>
                  <a:pt x="53402" y="24431"/>
                </a:lnTo>
                <a:lnTo>
                  <a:pt x="53402" y="0"/>
                </a:lnTo>
                <a:lnTo>
                  <a:pt x="0" y="0"/>
                </a:lnTo>
                <a:lnTo>
                  <a:pt x="0" y="93053"/>
                </a:lnTo>
                <a:lnTo>
                  <a:pt x="14020" y="93053"/>
                </a:lnTo>
                <a:lnTo>
                  <a:pt x="14020" y="39880"/>
                </a:lnTo>
                <a:lnTo>
                  <a:pt x="59793" y="119640"/>
                </a:lnTo>
                <a:lnTo>
                  <a:pt x="119793" y="15449"/>
                </a:lnTo>
                <a:lnTo>
                  <a:pt x="110721"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64" name="Google Shape;864;p81"/>
          <p:cNvSpPr/>
          <p:nvPr/>
        </p:nvSpPr>
        <p:spPr>
          <a:xfrm>
            <a:off x="3015494" y="7927037"/>
            <a:ext cx="471600" cy="471600"/>
          </a:xfrm>
          <a:custGeom>
            <a:avLst/>
            <a:gdLst/>
            <a:ahLst/>
            <a:cxnLst/>
            <a:rect l="l" t="t" r="r" b="b"/>
            <a:pathLst>
              <a:path w="120000" h="120000" extrusionOk="0">
                <a:moveTo>
                  <a:pt x="119769" y="9923"/>
                </a:moveTo>
                <a:lnTo>
                  <a:pt x="108461" y="0"/>
                </a:lnTo>
                <a:lnTo>
                  <a:pt x="14307" y="94153"/>
                </a:lnTo>
                <a:lnTo>
                  <a:pt x="14307" y="44307"/>
                </a:lnTo>
                <a:lnTo>
                  <a:pt x="0" y="44307"/>
                </a:lnTo>
                <a:lnTo>
                  <a:pt x="0" y="119769"/>
                </a:lnTo>
                <a:lnTo>
                  <a:pt x="74076" y="119769"/>
                </a:lnTo>
                <a:lnTo>
                  <a:pt x="74076" y="104076"/>
                </a:lnTo>
                <a:lnTo>
                  <a:pt x="25615" y="104076"/>
                </a:lnTo>
                <a:lnTo>
                  <a:pt x="119769" y="9923"/>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65" name="Google Shape;865;p81"/>
          <p:cNvSpPr/>
          <p:nvPr/>
        </p:nvSpPr>
        <p:spPr>
          <a:xfrm>
            <a:off x="8063140" y="8046948"/>
            <a:ext cx="195900" cy="192000"/>
          </a:xfrm>
          <a:custGeom>
            <a:avLst/>
            <a:gdLst/>
            <a:ahLst/>
            <a:cxnLst/>
            <a:rect l="l" t="t" r="r" b="b"/>
            <a:pathLst>
              <a:path w="120000" h="120000" extrusionOk="0">
                <a:moveTo>
                  <a:pt x="13761" y="0"/>
                </a:moveTo>
                <a:lnTo>
                  <a:pt x="54495" y="42085"/>
                </a:lnTo>
                <a:lnTo>
                  <a:pt x="0" y="94976"/>
                </a:lnTo>
                <a:lnTo>
                  <a:pt x="27522" y="119431"/>
                </a:lnTo>
                <a:lnTo>
                  <a:pt x="78715" y="66540"/>
                </a:lnTo>
                <a:lnTo>
                  <a:pt x="119449" y="108625"/>
                </a:lnTo>
                <a:lnTo>
                  <a:pt x="119449" y="0"/>
                </a:lnTo>
                <a:lnTo>
                  <a:pt x="13761"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66" name="Google Shape;866;p81"/>
          <p:cNvSpPr/>
          <p:nvPr/>
        </p:nvSpPr>
        <p:spPr>
          <a:xfrm>
            <a:off x="7787376" y="8046949"/>
            <a:ext cx="263700" cy="467700"/>
          </a:xfrm>
          <a:custGeom>
            <a:avLst/>
            <a:gdLst/>
            <a:ahLst/>
            <a:cxnLst/>
            <a:rect l="l" t="t" r="r" b="b"/>
            <a:pathLst>
              <a:path w="120000" h="120000" extrusionOk="0">
                <a:moveTo>
                  <a:pt x="81369" y="0"/>
                </a:moveTo>
                <a:lnTo>
                  <a:pt x="0" y="0"/>
                </a:lnTo>
                <a:lnTo>
                  <a:pt x="0" y="44591"/>
                </a:lnTo>
                <a:lnTo>
                  <a:pt x="30821" y="27315"/>
                </a:lnTo>
                <a:lnTo>
                  <a:pt x="94109" y="63501"/>
                </a:lnTo>
                <a:lnTo>
                  <a:pt x="94109" y="119766"/>
                </a:lnTo>
                <a:lnTo>
                  <a:pt x="119589" y="119766"/>
                </a:lnTo>
                <a:lnTo>
                  <a:pt x="119589" y="57665"/>
                </a:lnTo>
                <a:lnTo>
                  <a:pt x="50958" y="17276"/>
                </a:lnTo>
                <a:lnTo>
                  <a:pt x="81369"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67" name="Google Shape;867;p81"/>
          <p:cNvSpPr/>
          <p:nvPr/>
        </p:nvSpPr>
        <p:spPr>
          <a:xfrm>
            <a:off x="12095658" y="7867080"/>
            <a:ext cx="587400" cy="587700"/>
          </a:xfrm>
          <a:custGeom>
            <a:avLst/>
            <a:gdLst/>
            <a:ahLst/>
            <a:cxnLst/>
            <a:rect l="l" t="t" r="r" b="b"/>
            <a:pathLst>
              <a:path w="120000" h="120000" extrusionOk="0">
                <a:moveTo>
                  <a:pt x="107261" y="0"/>
                </a:moveTo>
                <a:lnTo>
                  <a:pt x="12553" y="0"/>
                </a:lnTo>
                <a:cubicBezTo>
                  <a:pt x="5723" y="0"/>
                  <a:pt x="0" y="5723"/>
                  <a:pt x="0" y="12553"/>
                </a:cubicBezTo>
                <a:lnTo>
                  <a:pt x="0" y="119815"/>
                </a:lnTo>
                <a:lnTo>
                  <a:pt x="24000" y="95815"/>
                </a:lnTo>
                <a:lnTo>
                  <a:pt x="107261" y="95815"/>
                </a:lnTo>
                <a:cubicBezTo>
                  <a:pt x="114092" y="95815"/>
                  <a:pt x="119815" y="90092"/>
                  <a:pt x="119815" y="84369"/>
                </a:cubicBezTo>
                <a:lnTo>
                  <a:pt x="119815" y="12553"/>
                </a:lnTo>
                <a:cubicBezTo>
                  <a:pt x="119815" y="5723"/>
                  <a:pt x="114092" y="0"/>
                  <a:pt x="107261" y="0"/>
                </a:cubicBezTo>
                <a:close/>
                <a:moveTo>
                  <a:pt x="24000" y="42276"/>
                </a:moveTo>
                <a:lnTo>
                  <a:pt x="95815" y="42276"/>
                </a:lnTo>
                <a:lnTo>
                  <a:pt x="95815" y="53538"/>
                </a:lnTo>
                <a:lnTo>
                  <a:pt x="24000" y="53538"/>
                </a:lnTo>
                <a:lnTo>
                  <a:pt x="24000" y="42276"/>
                </a:lnTo>
                <a:close/>
                <a:moveTo>
                  <a:pt x="71815" y="71815"/>
                </a:moveTo>
                <a:lnTo>
                  <a:pt x="24000" y="71815"/>
                </a:lnTo>
                <a:lnTo>
                  <a:pt x="24000" y="60553"/>
                </a:lnTo>
                <a:lnTo>
                  <a:pt x="71815" y="60553"/>
                </a:lnTo>
                <a:lnTo>
                  <a:pt x="71815" y="71815"/>
                </a:lnTo>
                <a:close/>
                <a:moveTo>
                  <a:pt x="95815" y="36553"/>
                </a:moveTo>
                <a:lnTo>
                  <a:pt x="24000" y="36553"/>
                </a:lnTo>
                <a:lnTo>
                  <a:pt x="24000" y="24000"/>
                </a:lnTo>
                <a:lnTo>
                  <a:pt x="95815" y="24000"/>
                </a:lnTo>
                <a:lnTo>
                  <a:pt x="95815" y="3655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68" name="Google Shape;868;p81"/>
          <p:cNvSpPr/>
          <p:nvPr/>
        </p:nvSpPr>
        <p:spPr>
          <a:xfrm>
            <a:off x="16723663" y="7783140"/>
            <a:ext cx="587400" cy="583500"/>
          </a:xfrm>
          <a:custGeom>
            <a:avLst/>
            <a:gdLst/>
            <a:ahLst/>
            <a:cxnLst/>
            <a:rect l="l" t="t" r="r" b="b"/>
            <a:pathLst>
              <a:path w="120000" h="120000" extrusionOk="0">
                <a:moveTo>
                  <a:pt x="119815" y="11552"/>
                </a:moveTo>
                <a:cubicBezTo>
                  <a:pt x="119815" y="4658"/>
                  <a:pt x="114092" y="0"/>
                  <a:pt x="108369" y="0"/>
                </a:cubicBezTo>
                <a:lnTo>
                  <a:pt x="12553" y="0"/>
                </a:lnTo>
                <a:cubicBezTo>
                  <a:pt x="5723" y="0"/>
                  <a:pt x="0" y="4658"/>
                  <a:pt x="0" y="11552"/>
                </a:cubicBezTo>
                <a:lnTo>
                  <a:pt x="0" y="84037"/>
                </a:lnTo>
                <a:cubicBezTo>
                  <a:pt x="0" y="91118"/>
                  <a:pt x="5723" y="95590"/>
                  <a:pt x="12553" y="95590"/>
                </a:cubicBezTo>
                <a:lnTo>
                  <a:pt x="95815" y="95590"/>
                </a:lnTo>
                <a:lnTo>
                  <a:pt x="119815" y="119813"/>
                </a:lnTo>
                <a:lnTo>
                  <a:pt x="119815" y="11552"/>
                </a:lnTo>
                <a:close/>
                <a:moveTo>
                  <a:pt x="95815" y="71366"/>
                </a:moveTo>
                <a:lnTo>
                  <a:pt x="23815" y="71366"/>
                </a:lnTo>
                <a:lnTo>
                  <a:pt x="23815" y="60000"/>
                </a:lnTo>
                <a:lnTo>
                  <a:pt x="95815" y="60000"/>
                </a:lnTo>
                <a:lnTo>
                  <a:pt x="95815" y="71366"/>
                </a:lnTo>
                <a:close/>
                <a:moveTo>
                  <a:pt x="95815" y="54223"/>
                </a:moveTo>
                <a:lnTo>
                  <a:pt x="23815" y="54223"/>
                </a:lnTo>
                <a:lnTo>
                  <a:pt x="23815" y="41552"/>
                </a:lnTo>
                <a:lnTo>
                  <a:pt x="95815" y="41552"/>
                </a:lnTo>
                <a:lnTo>
                  <a:pt x="95815" y="54223"/>
                </a:lnTo>
                <a:close/>
                <a:moveTo>
                  <a:pt x="95815" y="35776"/>
                </a:moveTo>
                <a:lnTo>
                  <a:pt x="23815" y="35776"/>
                </a:lnTo>
                <a:lnTo>
                  <a:pt x="23815" y="24223"/>
                </a:lnTo>
                <a:lnTo>
                  <a:pt x="95815" y="24223"/>
                </a:lnTo>
                <a:lnTo>
                  <a:pt x="95815" y="3577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69" name="Google Shape;869;p81"/>
          <p:cNvSpPr/>
          <p:nvPr/>
        </p:nvSpPr>
        <p:spPr>
          <a:xfrm>
            <a:off x="21147846" y="7839101"/>
            <a:ext cx="471600" cy="643500"/>
          </a:xfrm>
          <a:custGeom>
            <a:avLst/>
            <a:gdLst/>
            <a:ahLst/>
            <a:cxnLst/>
            <a:rect l="l" t="t" r="r" b="b"/>
            <a:pathLst>
              <a:path w="120000" h="120000" extrusionOk="0">
                <a:moveTo>
                  <a:pt x="59769" y="97921"/>
                </a:moveTo>
                <a:cubicBezTo>
                  <a:pt x="51230" y="97921"/>
                  <a:pt x="45692" y="103146"/>
                  <a:pt x="45692" y="109382"/>
                </a:cubicBezTo>
                <a:cubicBezTo>
                  <a:pt x="45692" y="115617"/>
                  <a:pt x="51230" y="119831"/>
                  <a:pt x="59769" y="119831"/>
                </a:cubicBezTo>
                <a:cubicBezTo>
                  <a:pt x="68538" y="119831"/>
                  <a:pt x="74076" y="115617"/>
                  <a:pt x="74076" y="109382"/>
                </a:cubicBezTo>
                <a:cubicBezTo>
                  <a:pt x="74076" y="103146"/>
                  <a:pt x="68538" y="97921"/>
                  <a:pt x="59769" y="97921"/>
                </a:cubicBezTo>
                <a:close/>
                <a:moveTo>
                  <a:pt x="15692" y="0"/>
                </a:moveTo>
                <a:cubicBezTo>
                  <a:pt x="7153" y="0"/>
                  <a:pt x="0" y="5730"/>
                  <a:pt x="0" y="11460"/>
                </a:cubicBezTo>
                <a:cubicBezTo>
                  <a:pt x="0" y="17191"/>
                  <a:pt x="7846" y="21910"/>
                  <a:pt x="15692" y="21910"/>
                </a:cubicBezTo>
                <a:cubicBezTo>
                  <a:pt x="23538" y="21910"/>
                  <a:pt x="30000" y="17191"/>
                  <a:pt x="30000" y="11460"/>
                </a:cubicBezTo>
                <a:cubicBezTo>
                  <a:pt x="30000" y="5730"/>
                  <a:pt x="22846" y="0"/>
                  <a:pt x="15692" y="0"/>
                </a:cubicBezTo>
                <a:close/>
                <a:moveTo>
                  <a:pt x="15692" y="33370"/>
                </a:moveTo>
                <a:cubicBezTo>
                  <a:pt x="7153" y="33370"/>
                  <a:pt x="0" y="37584"/>
                  <a:pt x="0" y="43820"/>
                </a:cubicBezTo>
                <a:cubicBezTo>
                  <a:pt x="0" y="50056"/>
                  <a:pt x="7846" y="54101"/>
                  <a:pt x="15692" y="54101"/>
                </a:cubicBezTo>
                <a:cubicBezTo>
                  <a:pt x="23538" y="54101"/>
                  <a:pt x="30000" y="50056"/>
                  <a:pt x="30000" y="43820"/>
                </a:cubicBezTo>
                <a:cubicBezTo>
                  <a:pt x="30000" y="37584"/>
                  <a:pt x="22846" y="33370"/>
                  <a:pt x="15692" y="33370"/>
                </a:cubicBezTo>
                <a:close/>
                <a:moveTo>
                  <a:pt x="15692" y="65561"/>
                </a:moveTo>
                <a:cubicBezTo>
                  <a:pt x="7153" y="65561"/>
                  <a:pt x="0" y="70280"/>
                  <a:pt x="0" y="76011"/>
                </a:cubicBezTo>
                <a:cubicBezTo>
                  <a:pt x="0" y="81741"/>
                  <a:pt x="7846" y="87471"/>
                  <a:pt x="15692" y="87471"/>
                </a:cubicBezTo>
                <a:cubicBezTo>
                  <a:pt x="23538" y="87471"/>
                  <a:pt x="30000" y="81741"/>
                  <a:pt x="30000" y="76011"/>
                </a:cubicBezTo>
                <a:cubicBezTo>
                  <a:pt x="30000" y="70280"/>
                  <a:pt x="22846" y="65561"/>
                  <a:pt x="15692" y="65561"/>
                </a:cubicBezTo>
                <a:close/>
                <a:moveTo>
                  <a:pt x="104076" y="21910"/>
                </a:moveTo>
                <a:cubicBezTo>
                  <a:pt x="112615" y="21910"/>
                  <a:pt x="119769" y="17191"/>
                  <a:pt x="119769" y="11460"/>
                </a:cubicBezTo>
                <a:cubicBezTo>
                  <a:pt x="119769" y="5730"/>
                  <a:pt x="111923" y="0"/>
                  <a:pt x="104076" y="0"/>
                </a:cubicBezTo>
                <a:cubicBezTo>
                  <a:pt x="96230" y="0"/>
                  <a:pt x="89769" y="5730"/>
                  <a:pt x="89769" y="11460"/>
                </a:cubicBezTo>
                <a:cubicBezTo>
                  <a:pt x="89769" y="17191"/>
                  <a:pt x="96923" y="21910"/>
                  <a:pt x="104076" y="21910"/>
                </a:cubicBezTo>
                <a:close/>
                <a:moveTo>
                  <a:pt x="59769" y="65561"/>
                </a:moveTo>
                <a:cubicBezTo>
                  <a:pt x="51230" y="65561"/>
                  <a:pt x="45692" y="70280"/>
                  <a:pt x="45692" y="76011"/>
                </a:cubicBezTo>
                <a:cubicBezTo>
                  <a:pt x="45692" y="81741"/>
                  <a:pt x="51230" y="87471"/>
                  <a:pt x="59769" y="87471"/>
                </a:cubicBezTo>
                <a:cubicBezTo>
                  <a:pt x="68538" y="87471"/>
                  <a:pt x="74076" y="81741"/>
                  <a:pt x="74076" y="76011"/>
                </a:cubicBezTo>
                <a:cubicBezTo>
                  <a:pt x="74076" y="70280"/>
                  <a:pt x="68538" y="65561"/>
                  <a:pt x="59769" y="65561"/>
                </a:cubicBezTo>
                <a:close/>
                <a:moveTo>
                  <a:pt x="104076" y="65561"/>
                </a:moveTo>
                <a:cubicBezTo>
                  <a:pt x="96923" y="65561"/>
                  <a:pt x="89769" y="70280"/>
                  <a:pt x="89769" y="76011"/>
                </a:cubicBezTo>
                <a:cubicBezTo>
                  <a:pt x="89769" y="81741"/>
                  <a:pt x="96230" y="87471"/>
                  <a:pt x="104076" y="87471"/>
                </a:cubicBezTo>
                <a:cubicBezTo>
                  <a:pt x="111923" y="87471"/>
                  <a:pt x="119769" y="81741"/>
                  <a:pt x="119769" y="76011"/>
                </a:cubicBezTo>
                <a:cubicBezTo>
                  <a:pt x="119769" y="70280"/>
                  <a:pt x="112615" y="65561"/>
                  <a:pt x="104076" y="65561"/>
                </a:cubicBezTo>
                <a:close/>
                <a:moveTo>
                  <a:pt x="104076" y="33370"/>
                </a:moveTo>
                <a:cubicBezTo>
                  <a:pt x="96923" y="33370"/>
                  <a:pt x="89769" y="37584"/>
                  <a:pt x="89769" y="43820"/>
                </a:cubicBezTo>
                <a:cubicBezTo>
                  <a:pt x="89769" y="50056"/>
                  <a:pt x="96230" y="54101"/>
                  <a:pt x="104076" y="54101"/>
                </a:cubicBezTo>
                <a:cubicBezTo>
                  <a:pt x="111923" y="54101"/>
                  <a:pt x="119769" y="50056"/>
                  <a:pt x="119769" y="43820"/>
                </a:cubicBezTo>
                <a:cubicBezTo>
                  <a:pt x="119769" y="37584"/>
                  <a:pt x="112615" y="33370"/>
                  <a:pt x="104076" y="33370"/>
                </a:cubicBezTo>
                <a:close/>
                <a:moveTo>
                  <a:pt x="59769" y="33370"/>
                </a:moveTo>
                <a:cubicBezTo>
                  <a:pt x="51230" y="33370"/>
                  <a:pt x="45692" y="37584"/>
                  <a:pt x="45692" y="43820"/>
                </a:cubicBezTo>
                <a:cubicBezTo>
                  <a:pt x="45692" y="50056"/>
                  <a:pt x="51230" y="54101"/>
                  <a:pt x="59769" y="54101"/>
                </a:cubicBezTo>
                <a:cubicBezTo>
                  <a:pt x="68538" y="54101"/>
                  <a:pt x="74076" y="50056"/>
                  <a:pt x="74076" y="43820"/>
                </a:cubicBezTo>
                <a:cubicBezTo>
                  <a:pt x="74076" y="37584"/>
                  <a:pt x="68538" y="33370"/>
                  <a:pt x="59769" y="33370"/>
                </a:cubicBezTo>
                <a:close/>
                <a:moveTo>
                  <a:pt x="59769" y="0"/>
                </a:moveTo>
                <a:cubicBezTo>
                  <a:pt x="51230" y="0"/>
                  <a:pt x="45692" y="5730"/>
                  <a:pt x="45692" y="11460"/>
                </a:cubicBezTo>
                <a:cubicBezTo>
                  <a:pt x="45692" y="17191"/>
                  <a:pt x="51230" y="21910"/>
                  <a:pt x="59769" y="21910"/>
                </a:cubicBezTo>
                <a:cubicBezTo>
                  <a:pt x="68538" y="21910"/>
                  <a:pt x="74076" y="17191"/>
                  <a:pt x="74076" y="11460"/>
                </a:cubicBezTo>
                <a:cubicBezTo>
                  <a:pt x="74076" y="5730"/>
                  <a:pt x="68538" y="0"/>
                  <a:pt x="59769"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70" name="Google Shape;870;p81"/>
          <p:cNvSpPr/>
          <p:nvPr/>
        </p:nvSpPr>
        <p:spPr>
          <a:xfrm>
            <a:off x="2835651" y="11328542"/>
            <a:ext cx="587400" cy="467700"/>
          </a:xfrm>
          <a:custGeom>
            <a:avLst/>
            <a:gdLst/>
            <a:ahLst/>
            <a:cxnLst/>
            <a:rect l="l" t="t" r="r" b="b"/>
            <a:pathLst>
              <a:path w="120000" h="120000" extrusionOk="0">
                <a:moveTo>
                  <a:pt x="108369" y="0"/>
                </a:moveTo>
                <a:lnTo>
                  <a:pt x="12553" y="0"/>
                </a:lnTo>
                <a:cubicBezTo>
                  <a:pt x="5723" y="0"/>
                  <a:pt x="0" y="5836"/>
                  <a:pt x="0" y="14474"/>
                </a:cubicBezTo>
                <a:lnTo>
                  <a:pt x="0" y="105291"/>
                </a:lnTo>
                <a:cubicBezTo>
                  <a:pt x="0" y="113929"/>
                  <a:pt x="5723" y="119766"/>
                  <a:pt x="12553" y="119766"/>
                </a:cubicBezTo>
                <a:lnTo>
                  <a:pt x="108369" y="119766"/>
                </a:lnTo>
                <a:cubicBezTo>
                  <a:pt x="114092" y="119766"/>
                  <a:pt x="119815" y="113929"/>
                  <a:pt x="119815" y="105291"/>
                </a:cubicBezTo>
                <a:lnTo>
                  <a:pt x="119815" y="14474"/>
                </a:lnTo>
                <a:cubicBezTo>
                  <a:pt x="119815" y="5836"/>
                  <a:pt x="114092" y="0"/>
                  <a:pt x="108369" y="0"/>
                </a:cubicBezTo>
                <a:close/>
                <a:moveTo>
                  <a:pt x="108369" y="28949"/>
                </a:moveTo>
                <a:lnTo>
                  <a:pt x="60553" y="67937"/>
                </a:lnTo>
                <a:lnTo>
                  <a:pt x="12553" y="28949"/>
                </a:lnTo>
                <a:lnTo>
                  <a:pt x="12553" y="14474"/>
                </a:lnTo>
                <a:lnTo>
                  <a:pt x="60553" y="52062"/>
                </a:lnTo>
                <a:lnTo>
                  <a:pt x="108369" y="14474"/>
                </a:lnTo>
                <a:lnTo>
                  <a:pt x="108369" y="2894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71" name="Google Shape;871;p81"/>
          <p:cNvSpPr/>
          <p:nvPr/>
        </p:nvSpPr>
        <p:spPr>
          <a:xfrm>
            <a:off x="7731424" y="11264588"/>
            <a:ext cx="583500" cy="587700"/>
          </a:xfrm>
          <a:custGeom>
            <a:avLst/>
            <a:gdLst/>
            <a:ahLst/>
            <a:cxnLst/>
            <a:rect l="l" t="t" r="r" b="b"/>
            <a:pathLst>
              <a:path w="120000" h="120000" extrusionOk="0">
                <a:moveTo>
                  <a:pt x="114037" y="24000"/>
                </a:moveTo>
                <a:lnTo>
                  <a:pt x="102484" y="24000"/>
                </a:lnTo>
                <a:lnTo>
                  <a:pt x="102484" y="77538"/>
                </a:lnTo>
                <a:lnTo>
                  <a:pt x="24037" y="77538"/>
                </a:lnTo>
                <a:lnTo>
                  <a:pt x="24037" y="90092"/>
                </a:lnTo>
                <a:cubicBezTo>
                  <a:pt x="24037" y="93600"/>
                  <a:pt x="26459" y="95815"/>
                  <a:pt x="29813" y="95815"/>
                </a:cubicBezTo>
                <a:lnTo>
                  <a:pt x="96708" y="95815"/>
                </a:lnTo>
                <a:lnTo>
                  <a:pt x="119813" y="119815"/>
                </a:lnTo>
                <a:lnTo>
                  <a:pt x="119813" y="29723"/>
                </a:lnTo>
                <a:cubicBezTo>
                  <a:pt x="119813" y="26215"/>
                  <a:pt x="117391" y="24000"/>
                  <a:pt x="114037" y="24000"/>
                </a:cubicBezTo>
                <a:close/>
                <a:moveTo>
                  <a:pt x="89813" y="59261"/>
                </a:moveTo>
                <a:lnTo>
                  <a:pt x="89813" y="5723"/>
                </a:lnTo>
                <a:cubicBezTo>
                  <a:pt x="89813" y="2215"/>
                  <a:pt x="87391" y="0"/>
                  <a:pt x="84037" y="0"/>
                </a:cubicBezTo>
                <a:lnTo>
                  <a:pt x="5776" y="0"/>
                </a:lnTo>
                <a:cubicBezTo>
                  <a:pt x="2236" y="0"/>
                  <a:pt x="0" y="2215"/>
                  <a:pt x="0" y="5723"/>
                </a:cubicBezTo>
                <a:lnTo>
                  <a:pt x="0" y="90092"/>
                </a:lnTo>
                <a:lnTo>
                  <a:pt x="24037" y="66276"/>
                </a:lnTo>
                <a:lnTo>
                  <a:pt x="84037" y="66276"/>
                </a:lnTo>
                <a:cubicBezTo>
                  <a:pt x="87391" y="66276"/>
                  <a:pt x="89813" y="63876"/>
                  <a:pt x="89813" y="59261"/>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72" name="Google Shape;872;p81"/>
          <p:cNvSpPr/>
          <p:nvPr/>
        </p:nvSpPr>
        <p:spPr>
          <a:xfrm>
            <a:off x="12331455" y="11328542"/>
            <a:ext cx="591600" cy="467700"/>
          </a:xfrm>
          <a:custGeom>
            <a:avLst/>
            <a:gdLst/>
            <a:ahLst/>
            <a:cxnLst/>
            <a:rect l="l" t="t" r="r" b="b"/>
            <a:pathLst>
              <a:path w="120000" h="120000" extrusionOk="0">
                <a:moveTo>
                  <a:pt x="107281" y="0"/>
                </a:moveTo>
                <a:lnTo>
                  <a:pt x="11428" y="0"/>
                </a:lnTo>
                <a:cubicBezTo>
                  <a:pt x="5714" y="0"/>
                  <a:pt x="0" y="5836"/>
                  <a:pt x="0" y="14474"/>
                </a:cubicBezTo>
                <a:lnTo>
                  <a:pt x="0" y="105291"/>
                </a:lnTo>
                <a:cubicBezTo>
                  <a:pt x="0" y="113929"/>
                  <a:pt x="5714" y="119766"/>
                  <a:pt x="11428" y="119766"/>
                </a:cubicBezTo>
                <a:lnTo>
                  <a:pt x="107281" y="119766"/>
                </a:lnTo>
                <a:cubicBezTo>
                  <a:pt x="114101" y="119766"/>
                  <a:pt x="119815" y="113929"/>
                  <a:pt x="119815" y="105291"/>
                </a:cubicBezTo>
                <a:lnTo>
                  <a:pt x="119815" y="14474"/>
                </a:lnTo>
                <a:cubicBezTo>
                  <a:pt x="119815" y="5836"/>
                  <a:pt x="114101" y="0"/>
                  <a:pt x="107281" y="0"/>
                </a:cubicBezTo>
                <a:close/>
                <a:moveTo>
                  <a:pt x="107281" y="105291"/>
                </a:moveTo>
                <a:lnTo>
                  <a:pt x="95852" y="105291"/>
                </a:lnTo>
                <a:lnTo>
                  <a:pt x="95852" y="38988"/>
                </a:lnTo>
                <a:lnTo>
                  <a:pt x="59354" y="67937"/>
                </a:lnTo>
                <a:lnTo>
                  <a:pt x="23963" y="38988"/>
                </a:lnTo>
                <a:lnTo>
                  <a:pt x="23963" y="105291"/>
                </a:lnTo>
                <a:lnTo>
                  <a:pt x="11428" y="105291"/>
                </a:lnTo>
                <a:lnTo>
                  <a:pt x="11428" y="14474"/>
                </a:lnTo>
                <a:lnTo>
                  <a:pt x="19539" y="14474"/>
                </a:lnTo>
                <a:lnTo>
                  <a:pt x="59354" y="46225"/>
                </a:lnTo>
                <a:lnTo>
                  <a:pt x="100276" y="14474"/>
                </a:lnTo>
                <a:lnTo>
                  <a:pt x="107281" y="14474"/>
                </a:lnTo>
                <a:lnTo>
                  <a:pt x="107281" y="10529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73" name="Google Shape;873;p81"/>
          <p:cNvSpPr/>
          <p:nvPr/>
        </p:nvSpPr>
        <p:spPr>
          <a:xfrm>
            <a:off x="16667711" y="11236608"/>
            <a:ext cx="499500" cy="599700"/>
          </a:xfrm>
          <a:custGeom>
            <a:avLst/>
            <a:gdLst/>
            <a:ahLst/>
            <a:cxnLst/>
            <a:rect l="l" t="t" r="r" b="b"/>
            <a:pathLst>
              <a:path w="120000" h="120000" extrusionOk="0">
                <a:moveTo>
                  <a:pt x="59237" y="0"/>
                </a:moveTo>
                <a:cubicBezTo>
                  <a:pt x="26787" y="0"/>
                  <a:pt x="0" y="21900"/>
                  <a:pt x="0" y="49230"/>
                </a:cubicBezTo>
                <a:cubicBezTo>
                  <a:pt x="0" y="76742"/>
                  <a:pt x="26787" y="99547"/>
                  <a:pt x="59237" y="99547"/>
                </a:cubicBezTo>
                <a:lnTo>
                  <a:pt x="63157" y="99547"/>
                </a:lnTo>
                <a:lnTo>
                  <a:pt x="63157" y="119819"/>
                </a:lnTo>
                <a:cubicBezTo>
                  <a:pt x="98221" y="106244"/>
                  <a:pt x="119782" y="76018"/>
                  <a:pt x="119782" y="49230"/>
                </a:cubicBezTo>
                <a:cubicBezTo>
                  <a:pt x="119782" y="22443"/>
                  <a:pt x="92776" y="0"/>
                  <a:pt x="59237" y="0"/>
                </a:cubicBezTo>
                <a:close/>
                <a:moveTo>
                  <a:pt x="56406" y="52669"/>
                </a:moveTo>
                <a:lnTo>
                  <a:pt x="49655" y="63710"/>
                </a:lnTo>
                <a:lnTo>
                  <a:pt x="38983" y="63710"/>
                </a:lnTo>
                <a:lnTo>
                  <a:pt x="45735" y="52669"/>
                </a:lnTo>
                <a:lnTo>
                  <a:pt x="35063" y="52669"/>
                </a:lnTo>
                <a:lnTo>
                  <a:pt x="35063" y="34751"/>
                </a:lnTo>
                <a:lnTo>
                  <a:pt x="56406" y="34751"/>
                </a:lnTo>
                <a:lnTo>
                  <a:pt x="56406" y="52669"/>
                </a:lnTo>
                <a:close/>
                <a:moveTo>
                  <a:pt x="84718" y="52669"/>
                </a:moveTo>
                <a:lnTo>
                  <a:pt x="76660" y="63710"/>
                </a:lnTo>
                <a:lnTo>
                  <a:pt x="67295" y="63710"/>
                </a:lnTo>
                <a:lnTo>
                  <a:pt x="74047" y="52669"/>
                </a:lnTo>
                <a:lnTo>
                  <a:pt x="63157" y="52669"/>
                </a:lnTo>
                <a:lnTo>
                  <a:pt x="63157" y="34751"/>
                </a:lnTo>
                <a:lnTo>
                  <a:pt x="84718" y="34751"/>
                </a:lnTo>
                <a:lnTo>
                  <a:pt x="84718" y="5266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74" name="Google Shape;874;p81"/>
          <p:cNvSpPr/>
          <p:nvPr/>
        </p:nvSpPr>
        <p:spPr>
          <a:xfrm>
            <a:off x="21003968" y="11328542"/>
            <a:ext cx="587400" cy="467700"/>
          </a:xfrm>
          <a:custGeom>
            <a:avLst/>
            <a:gdLst/>
            <a:ahLst/>
            <a:cxnLst/>
            <a:rect l="l" t="t" r="r" b="b"/>
            <a:pathLst>
              <a:path w="120000" h="120000" extrusionOk="0">
                <a:moveTo>
                  <a:pt x="107261" y="0"/>
                </a:moveTo>
                <a:lnTo>
                  <a:pt x="11446" y="0"/>
                </a:lnTo>
                <a:cubicBezTo>
                  <a:pt x="5723" y="0"/>
                  <a:pt x="0" y="5836"/>
                  <a:pt x="0" y="14474"/>
                </a:cubicBezTo>
                <a:lnTo>
                  <a:pt x="0" y="105291"/>
                </a:lnTo>
                <a:cubicBezTo>
                  <a:pt x="0" y="113929"/>
                  <a:pt x="5723" y="119766"/>
                  <a:pt x="11446" y="119766"/>
                </a:cubicBezTo>
                <a:lnTo>
                  <a:pt x="107261" y="119766"/>
                </a:lnTo>
                <a:cubicBezTo>
                  <a:pt x="114092" y="119766"/>
                  <a:pt x="119815" y="113929"/>
                  <a:pt x="119815" y="105291"/>
                </a:cubicBezTo>
                <a:lnTo>
                  <a:pt x="119815" y="14474"/>
                </a:lnTo>
                <a:cubicBezTo>
                  <a:pt x="119815" y="5836"/>
                  <a:pt x="114092" y="0"/>
                  <a:pt x="107261" y="0"/>
                </a:cubicBezTo>
                <a:close/>
                <a:moveTo>
                  <a:pt x="95815" y="89416"/>
                </a:moveTo>
                <a:lnTo>
                  <a:pt x="72000" y="66303"/>
                </a:lnTo>
                <a:lnTo>
                  <a:pt x="72000" y="89416"/>
                </a:lnTo>
                <a:lnTo>
                  <a:pt x="24000" y="89416"/>
                </a:lnTo>
                <a:lnTo>
                  <a:pt x="24000" y="28949"/>
                </a:lnTo>
                <a:lnTo>
                  <a:pt x="72000" y="28949"/>
                </a:lnTo>
                <a:lnTo>
                  <a:pt x="72000" y="53463"/>
                </a:lnTo>
                <a:lnTo>
                  <a:pt x="95815" y="28949"/>
                </a:lnTo>
                <a:lnTo>
                  <a:pt x="95815" y="8941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75" name="Google Shape;875;p81"/>
          <p:cNvSpPr txBox="1"/>
          <p:nvPr/>
        </p:nvSpPr>
        <p:spPr>
          <a:xfrm>
            <a:off x="1422678" y="1426041"/>
            <a:ext cx="7057800" cy="19503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Icons</a:t>
            </a:r>
            <a:endParaRPr sz="1300"/>
          </a:p>
          <a:p>
            <a:pPr marL="0" marR="0" lvl="0" indent="0" algn="l" rtl="0">
              <a:lnSpc>
                <a:spcPct val="90000"/>
              </a:lnSpc>
              <a:spcBef>
                <a:spcPts val="2900"/>
              </a:spcBef>
              <a:spcAft>
                <a:spcPts val="0"/>
              </a:spcAft>
              <a:buClr>
                <a:schemeClr val="dk1"/>
              </a:buClr>
              <a:buFont typeface="Arial"/>
              <a:buNone/>
            </a:pPr>
            <a:r>
              <a:rPr lang="en" sz="2400">
                <a:solidFill>
                  <a:schemeClr val="dk1"/>
                </a:solidFill>
                <a:latin typeface="Roboto"/>
                <a:ea typeface="Roboto"/>
                <a:cs typeface="Roboto"/>
                <a:sym typeface="Roboto"/>
              </a:rPr>
              <a:t>Communication - Material Design </a:t>
            </a:r>
            <a:endParaRPr sz="1300"/>
          </a:p>
        </p:txBody>
      </p:sp>
      <p:sp>
        <p:nvSpPr>
          <p:cNvPr id="876" name="Google Shape;876;p81"/>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880"/>
        <p:cNvGrpSpPr/>
        <p:nvPr/>
      </p:nvGrpSpPr>
      <p:grpSpPr>
        <a:xfrm>
          <a:off x="0" y="0"/>
          <a:ext cx="0" cy="0"/>
          <a:chOff x="0" y="0"/>
          <a:chExt cx="0" cy="0"/>
        </a:xfrm>
      </p:grpSpPr>
      <p:sp>
        <p:nvSpPr>
          <p:cNvPr id="881" name="Google Shape;881;p82"/>
          <p:cNvSpPr/>
          <p:nvPr/>
        </p:nvSpPr>
        <p:spPr>
          <a:xfrm>
            <a:off x="2774441" y="5216042"/>
            <a:ext cx="597600" cy="597900"/>
          </a:xfrm>
          <a:custGeom>
            <a:avLst/>
            <a:gdLst/>
            <a:ahLst/>
            <a:cxnLst/>
            <a:rect l="l" t="t" r="r" b="b"/>
            <a:pathLst>
              <a:path w="120000" h="120000" extrusionOk="0">
                <a:moveTo>
                  <a:pt x="108898" y="16387"/>
                </a:moveTo>
                <a:lnTo>
                  <a:pt x="39295" y="16387"/>
                </a:lnTo>
                <a:lnTo>
                  <a:pt x="62202" y="39295"/>
                </a:lnTo>
                <a:lnTo>
                  <a:pt x="74185" y="39295"/>
                </a:lnTo>
                <a:lnTo>
                  <a:pt x="74185" y="52334"/>
                </a:lnTo>
                <a:lnTo>
                  <a:pt x="77356" y="55506"/>
                </a:lnTo>
                <a:lnTo>
                  <a:pt x="96916" y="39295"/>
                </a:lnTo>
                <a:lnTo>
                  <a:pt x="96916" y="75242"/>
                </a:lnTo>
                <a:lnTo>
                  <a:pt x="119823" y="97973"/>
                </a:lnTo>
                <a:lnTo>
                  <a:pt x="119823" y="96916"/>
                </a:lnTo>
                <a:lnTo>
                  <a:pt x="119823" y="28370"/>
                </a:lnTo>
                <a:cubicBezTo>
                  <a:pt x="119823" y="21850"/>
                  <a:pt x="114361" y="16387"/>
                  <a:pt x="108898" y="16387"/>
                </a:cubicBezTo>
                <a:close/>
                <a:moveTo>
                  <a:pt x="7753" y="0"/>
                </a:moveTo>
                <a:lnTo>
                  <a:pt x="0" y="7577"/>
                </a:lnTo>
                <a:lnTo>
                  <a:pt x="11982" y="18502"/>
                </a:lnTo>
                <a:cubicBezTo>
                  <a:pt x="8810" y="20616"/>
                  <a:pt x="5462" y="23964"/>
                  <a:pt x="5462" y="28370"/>
                </a:cubicBezTo>
                <a:lnTo>
                  <a:pt x="5462" y="96916"/>
                </a:lnTo>
                <a:cubicBezTo>
                  <a:pt x="5462" y="102378"/>
                  <a:pt x="10925" y="107841"/>
                  <a:pt x="17444" y="107841"/>
                </a:cubicBezTo>
                <a:lnTo>
                  <a:pt x="101321" y="107841"/>
                </a:lnTo>
                <a:lnTo>
                  <a:pt x="112246" y="119823"/>
                </a:lnTo>
                <a:lnTo>
                  <a:pt x="119823" y="112246"/>
                </a:lnTo>
                <a:lnTo>
                  <a:pt x="7753" y="0"/>
                </a:lnTo>
                <a:close/>
                <a:moveTo>
                  <a:pt x="28370" y="39295"/>
                </a:moveTo>
                <a:lnTo>
                  <a:pt x="32775" y="39295"/>
                </a:lnTo>
                <a:lnTo>
                  <a:pt x="74185" y="81762"/>
                </a:lnTo>
                <a:lnTo>
                  <a:pt x="74185" y="84933"/>
                </a:lnTo>
                <a:lnTo>
                  <a:pt x="28370" y="84933"/>
                </a:lnTo>
                <a:lnTo>
                  <a:pt x="28370" y="3929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82" name="Google Shape;882;p82"/>
          <p:cNvSpPr/>
          <p:nvPr/>
        </p:nvSpPr>
        <p:spPr>
          <a:xfrm>
            <a:off x="7696046" y="5270389"/>
            <a:ext cx="399900" cy="512400"/>
          </a:xfrm>
          <a:custGeom>
            <a:avLst/>
            <a:gdLst/>
            <a:ahLst/>
            <a:cxnLst/>
            <a:rect l="l" t="t" r="r" b="b"/>
            <a:pathLst>
              <a:path w="120000" h="120000" extrusionOk="0">
                <a:moveTo>
                  <a:pt x="34437" y="0"/>
                </a:moveTo>
                <a:lnTo>
                  <a:pt x="0" y="26804"/>
                </a:lnTo>
                <a:lnTo>
                  <a:pt x="26225" y="26804"/>
                </a:lnTo>
                <a:lnTo>
                  <a:pt x="26225" y="73814"/>
                </a:lnTo>
                <a:lnTo>
                  <a:pt x="42649" y="73814"/>
                </a:lnTo>
                <a:lnTo>
                  <a:pt x="42649" y="26804"/>
                </a:lnTo>
                <a:lnTo>
                  <a:pt x="68874" y="26804"/>
                </a:lnTo>
                <a:lnTo>
                  <a:pt x="34437" y="0"/>
                </a:lnTo>
                <a:close/>
                <a:moveTo>
                  <a:pt x="95099" y="92989"/>
                </a:moveTo>
                <a:lnTo>
                  <a:pt x="95099" y="47216"/>
                </a:lnTo>
                <a:lnTo>
                  <a:pt x="77086" y="47216"/>
                </a:lnTo>
                <a:lnTo>
                  <a:pt x="77086" y="92989"/>
                </a:lnTo>
                <a:lnTo>
                  <a:pt x="50860" y="92989"/>
                </a:lnTo>
                <a:lnTo>
                  <a:pt x="85298" y="119793"/>
                </a:lnTo>
                <a:lnTo>
                  <a:pt x="119735" y="92989"/>
                </a:lnTo>
                <a:lnTo>
                  <a:pt x="95099" y="9298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83" name="Google Shape;883;p82"/>
          <p:cNvSpPr/>
          <p:nvPr/>
        </p:nvSpPr>
        <p:spPr>
          <a:xfrm>
            <a:off x="12023803" y="5216042"/>
            <a:ext cx="512400" cy="597900"/>
          </a:xfrm>
          <a:custGeom>
            <a:avLst/>
            <a:gdLst/>
            <a:ahLst/>
            <a:cxnLst/>
            <a:rect l="l" t="t" r="r" b="b"/>
            <a:pathLst>
              <a:path w="120000" h="120000" extrusionOk="0">
                <a:moveTo>
                  <a:pt x="107032" y="0"/>
                </a:moveTo>
                <a:lnTo>
                  <a:pt x="12761" y="0"/>
                </a:lnTo>
                <a:cubicBezTo>
                  <a:pt x="6380" y="0"/>
                  <a:pt x="0" y="4405"/>
                  <a:pt x="0" y="10925"/>
                </a:cubicBezTo>
                <a:lnTo>
                  <a:pt x="0" y="90396"/>
                </a:lnTo>
                <a:cubicBezTo>
                  <a:pt x="0" y="96916"/>
                  <a:pt x="6380" y="102378"/>
                  <a:pt x="12761" y="102378"/>
                </a:cubicBezTo>
                <a:lnTo>
                  <a:pt x="39519" y="102378"/>
                </a:lnTo>
                <a:lnTo>
                  <a:pt x="59897" y="119823"/>
                </a:lnTo>
                <a:lnTo>
                  <a:pt x="80274" y="102378"/>
                </a:lnTo>
                <a:lnTo>
                  <a:pt x="107032" y="102378"/>
                </a:lnTo>
                <a:cubicBezTo>
                  <a:pt x="113413" y="102378"/>
                  <a:pt x="119794" y="96916"/>
                  <a:pt x="119794" y="90396"/>
                </a:cubicBezTo>
                <a:lnTo>
                  <a:pt x="119794" y="10925"/>
                </a:lnTo>
                <a:cubicBezTo>
                  <a:pt x="119794" y="4405"/>
                  <a:pt x="113413" y="0"/>
                  <a:pt x="107032" y="0"/>
                </a:cubicBezTo>
                <a:close/>
                <a:moveTo>
                  <a:pt x="66277" y="90396"/>
                </a:moveTo>
                <a:lnTo>
                  <a:pt x="53516" y="90396"/>
                </a:lnTo>
                <a:lnTo>
                  <a:pt x="53516" y="79471"/>
                </a:lnTo>
                <a:lnTo>
                  <a:pt x="66277" y="79471"/>
                </a:lnTo>
                <a:lnTo>
                  <a:pt x="66277" y="90396"/>
                </a:lnTo>
                <a:close/>
                <a:moveTo>
                  <a:pt x="80274" y="46872"/>
                </a:moveTo>
                <a:lnTo>
                  <a:pt x="75128" y="52334"/>
                </a:lnTo>
                <a:cubicBezTo>
                  <a:pt x="68747" y="56563"/>
                  <a:pt x="66277" y="59911"/>
                  <a:pt x="66277" y="67488"/>
                </a:cubicBezTo>
                <a:lnTo>
                  <a:pt x="53516" y="67488"/>
                </a:lnTo>
                <a:lnTo>
                  <a:pt x="53516" y="65374"/>
                </a:lnTo>
                <a:cubicBezTo>
                  <a:pt x="53516" y="58854"/>
                  <a:pt x="55986" y="53392"/>
                  <a:pt x="61132" y="48986"/>
                </a:cubicBezTo>
                <a:lnTo>
                  <a:pt x="68747" y="41409"/>
                </a:lnTo>
                <a:cubicBezTo>
                  <a:pt x="71423" y="40352"/>
                  <a:pt x="72658" y="37004"/>
                  <a:pt x="72658" y="33832"/>
                </a:cubicBezTo>
                <a:cubicBezTo>
                  <a:pt x="72658" y="27312"/>
                  <a:pt x="67512" y="22907"/>
                  <a:pt x="59897" y="22907"/>
                </a:cubicBezTo>
                <a:cubicBezTo>
                  <a:pt x="52281" y="22907"/>
                  <a:pt x="47135" y="27312"/>
                  <a:pt x="47135" y="33832"/>
                </a:cubicBezTo>
                <a:lnTo>
                  <a:pt x="33138" y="33832"/>
                </a:lnTo>
                <a:cubicBezTo>
                  <a:pt x="33138" y="21850"/>
                  <a:pt x="45283" y="10925"/>
                  <a:pt x="59897" y="10925"/>
                </a:cubicBezTo>
                <a:cubicBezTo>
                  <a:pt x="74511" y="10925"/>
                  <a:pt x="86655" y="21850"/>
                  <a:pt x="86655" y="33832"/>
                </a:cubicBezTo>
                <a:cubicBezTo>
                  <a:pt x="86655" y="39295"/>
                  <a:pt x="83979" y="43524"/>
                  <a:pt x="80274" y="46872"/>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84" name="Google Shape;884;p82"/>
          <p:cNvSpPr/>
          <p:nvPr/>
        </p:nvSpPr>
        <p:spPr>
          <a:xfrm>
            <a:off x="16064329" y="5243216"/>
            <a:ext cx="566700" cy="570600"/>
          </a:xfrm>
          <a:custGeom>
            <a:avLst/>
            <a:gdLst/>
            <a:ahLst/>
            <a:cxnLst/>
            <a:rect l="l" t="t" r="r" b="b"/>
            <a:pathLst>
              <a:path w="120000" h="120000" extrusionOk="0">
                <a:moveTo>
                  <a:pt x="108260" y="0"/>
                </a:moveTo>
                <a:lnTo>
                  <a:pt x="11552" y="0"/>
                </a:lnTo>
                <a:cubicBezTo>
                  <a:pt x="4658" y="0"/>
                  <a:pt x="0" y="5723"/>
                  <a:pt x="0" y="11446"/>
                </a:cubicBezTo>
                <a:lnTo>
                  <a:pt x="0" y="119815"/>
                </a:lnTo>
                <a:lnTo>
                  <a:pt x="24223" y="95815"/>
                </a:lnTo>
                <a:lnTo>
                  <a:pt x="108260" y="95815"/>
                </a:lnTo>
                <a:cubicBezTo>
                  <a:pt x="114037" y="95815"/>
                  <a:pt x="119813" y="90092"/>
                  <a:pt x="119813" y="83261"/>
                </a:cubicBezTo>
                <a:lnTo>
                  <a:pt x="119813" y="11446"/>
                </a:lnTo>
                <a:cubicBezTo>
                  <a:pt x="119813" y="5723"/>
                  <a:pt x="114037" y="0"/>
                  <a:pt x="108260" y="0"/>
                </a:cubicBezTo>
                <a:close/>
                <a:moveTo>
                  <a:pt x="95590" y="71815"/>
                </a:moveTo>
                <a:lnTo>
                  <a:pt x="24223" y="71815"/>
                </a:lnTo>
                <a:lnTo>
                  <a:pt x="24223" y="59261"/>
                </a:lnTo>
                <a:lnTo>
                  <a:pt x="95590" y="59261"/>
                </a:lnTo>
                <a:lnTo>
                  <a:pt x="95590" y="71815"/>
                </a:lnTo>
                <a:close/>
                <a:moveTo>
                  <a:pt x="95590" y="53538"/>
                </a:moveTo>
                <a:lnTo>
                  <a:pt x="24223" y="53538"/>
                </a:lnTo>
                <a:lnTo>
                  <a:pt x="24223" y="42276"/>
                </a:lnTo>
                <a:lnTo>
                  <a:pt x="95590" y="42276"/>
                </a:lnTo>
                <a:lnTo>
                  <a:pt x="95590" y="53538"/>
                </a:lnTo>
                <a:close/>
                <a:moveTo>
                  <a:pt x="95590" y="35446"/>
                </a:moveTo>
                <a:lnTo>
                  <a:pt x="24223" y="35446"/>
                </a:lnTo>
                <a:lnTo>
                  <a:pt x="24223" y="24000"/>
                </a:lnTo>
                <a:lnTo>
                  <a:pt x="95590" y="24000"/>
                </a:lnTo>
                <a:lnTo>
                  <a:pt x="95590" y="3544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85" name="Google Shape;885;p82"/>
          <p:cNvSpPr/>
          <p:nvPr/>
        </p:nvSpPr>
        <p:spPr>
          <a:xfrm>
            <a:off x="20275643" y="5243216"/>
            <a:ext cx="566700" cy="570600"/>
          </a:xfrm>
          <a:custGeom>
            <a:avLst/>
            <a:gdLst/>
            <a:ahLst/>
            <a:cxnLst/>
            <a:rect l="l" t="t" r="r" b="b"/>
            <a:pathLst>
              <a:path w="120000" h="120000" extrusionOk="0">
                <a:moveTo>
                  <a:pt x="108447" y="0"/>
                </a:moveTo>
                <a:lnTo>
                  <a:pt x="11552" y="0"/>
                </a:lnTo>
                <a:cubicBezTo>
                  <a:pt x="4658" y="0"/>
                  <a:pt x="0" y="5723"/>
                  <a:pt x="0" y="11446"/>
                </a:cubicBezTo>
                <a:lnTo>
                  <a:pt x="0" y="119815"/>
                </a:lnTo>
                <a:lnTo>
                  <a:pt x="24223" y="95815"/>
                </a:lnTo>
                <a:lnTo>
                  <a:pt x="108447" y="95815"/>
                </a:lnTo>
                <a:cubicBezTo>
                  <a:pt x="114037" y="95815"/>
                  <a:pt x="119813" y="90092"/>
                  <a:pt x="119813" y="83261"/>
                </a:cubicBezTo>
                <a:lnTo>
                  <a:pt x="119813" y="11446"/>
                </a:lnTo>
                <a:cubicBezTo>
                  <a:pt x="119813" y="5723"/>
                  <a:pt x="114037" y="0"/>
                  <a:pt x="108447" y="0"/>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86" name="Google Shape;886;p82"/>
          <p:cNvSpPr/>
          <p:nvPr/>
        </p:nvSpPr>
        <p:spPr>
          <a:xfrm>
            <a:off x="7504499" y="8639189"/>
            <a:ext cx="690900" cy="531900"/>
          </a:xfrm>
          <a:custGeom>
            <a:avLst/>
            <a:gdLst/>
            <a:ahLst/>
            <a:cxnLst/>
            <a:rect l="l" t="t" r="r" b="b"/>
            <a:pathLst>
              <a:path w="120000" h="120000" extrusionOk="0">
                <a:moveTo>
                  <a:pt x="116946" y="92871"/>
                </a:moveTo>
                <a:cubicBezTo>
                  <a:pt x="102748" y="74653"/>
                  <a:pt x="81526" y="63564"/>
                  <a:pt x="59389" y="63564"/>
                </a:cubicBezTo>
                <a:cubicBezTo>
                  <a:pt x="37251" y="63564"/>
                  <a:pt x="16946" y="74653"/>
                  <a:pt x="1832" y="92871"/>
                </a:cubicBezTo>
                <a:cubicBezTo>
                  <a:pt x="916" y="94257"/>
                  <a:pt x="0" y="95445"/>
                  <a:pt x="0" y="97821"/>
                </a:cubicBezTo>
                <a:cubicBezTo>
                  <a:pt x="0" y="100396"/>
                  <a:pt x="916" y="101584"/>
                  <a:pt x="1832" y="102772"/>
                </a:cubicBezTo>
                <a:lnTo>
                  <a:pt x="14045" y="118613"/>
                </a:lnTo>
                <a:cubicBezTo>
                  <a:pt x="14961" y="119801"/>
                  <a:pt x="16488" y="119801"/>
                  <a:pt x="17862" y="119801"/>
                </a:cubicBezTo>
                <a:cubicBezTo>
                  <a:pt x="19236" y="119801"/>
                  <a:pt x="19694" y="119801"/>
                  <a:pt x="20763" y="118613"/>
                </a:cubicBezTo>
                <a:cubicBezTo>
                  <a:pt x="25343" y="113861"/>
                  <a:pt x="29160" y="108910"/>
                  <a:pt x="34809" y="106336"/>
                </a:cubicBezTo>
                <a:cubicBezTo>
                  <a:pt x="35725" y="105148"/>
                  <a:pt x="37709" y="102772"/>
                  <a:pt x="37709" y="100396"/>
                </a:cubicBezTo>
                <a:lnTo>
                  <a:pt x="37709" y="80792"/>
                </a:lnTo>
                <a:cubicBezTo>
                  <a:pt x="44274" y="77029"/>
                  <a:pt x="51908" y="75841"/>
                  <a:pt x="60305" y="75841"/>
                </a:cubicBezTo>
                <a:cubicBezTo>
                  <a:pt x="67938" y="75841"/>
                  <a:pt x="75419" y="78217"/>
                  <a:pt x="82900" y="80792"/>
                </a:cubicBezTo>
                <a:lnTo>
                  <a:pt x="82900" y="100396"/>
                </a:lnTo>
                <a:cubicBezTo>
                  <a:pt x="82900" y="102772"/>
                  <a:pt x="83969" y="105148"/>
                  <a:pt x="85801" y="106336"/>
                </a:cubicBezTo>
                <a:cubicBezTo>
                  <a:pt x="90534" y="108910"/>
                  <a:pt x="95267" y="113861"/>
                  <a:pt x="99083" y="118613"/>
                </a:cubicBezTo>
                <a:cubicBezTo>
                  <a:pt x="100000" y="119801"/>
                  <a:pt x="101374" y="119801"/>
                  <a:pt x="102748" y="119801"/>
                </a:cubicBezTo>
                <a:cubicBezTo>
                  <a:pt x="104274" y="119801"/>
                  <a:pt x="104732" y="119801"/>
                  <a:pt x="105648" y="118613"/>
                </a:cubicBezTo>
                <a:lnTo>
                  <a:pt x="117862" y="102772"/>
                </a:lnTo>
                <a:cubicBezTo>
                  <a:pt x="119847" y="101584"/>
                  <a:pt x="119847" y="100396"/>
                  <a:pt x="119847" y="97821"/>
                </a:cubicBezTo>
                <a:cubicBezTo>
                  <a:pt x="118778" y="95445"/>
                  <a:pt x="117862" y="94257"/>
                  <a:pt x="116946" y="92871"/>
                </a:cubicBezTo>
                <a:close/>
                <a:moveTo>
                  <a:pt x="104732" y="26930"/>
                </a:moveTo>
                <a:lnTo>
                  <a:pt x="98015" y="18217"/>
                </a:lnTo>
                <a:lnTo>
                  <a:pt x="80152" y="40396"/>
                </a:lnTo>
                <a:lnTo>
                  <a:pt x="87633" y="50099"/>
                </a:lnTo>
                <a:cubicBezTo>
                  <a:pt x="87633" y="48910"/>
                  <a:pt x="103664" y="26930"/>
                  <a:pt x="104732" y="26930"/>
                </a:cubicBezTo>
                <a:close/>
                <a:moveTo>
                  <a:pt x="64122" y="0"/>
                </a:moveTo>
                <a:lnTo>
                  <a:pt x="54656" y="0"/>
                </a:lnTo>
                <a:lnTo>
                  <a:pt x="54656" y="31683"/>
                </a:lnTo>
                <a:lnTo>
                  <a:pt x="64122" y="31683"/>
                </a:lnTo>
                <a:lnTo>
                  <a:pt x="64122" y="0"/>
                </a:lnTo>
                <a:close/>
                <a:moveTo>
                  <a:pt x="32061" y="48910"/>
                </a:moveTo>
                <a:lnTo>
                  <a:pt x="38625" y="40396"/>
                </a:lnTo>
                <a:lnTo>
                  <a:pt x="21679" y="17029"/>
                </a:lnTo>
                <a:lnTo>
                  <a:pt x="14045" y="26930"/>
                </a:lnTo>
                <a:cubicBezTo>
                  <a:pt x="14961" y="26930"/>
                  <a:pt x="32061" y="48910"/>
                  <a:pt x="32061" y="4891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87" name="Google Shape;887;p82"/>
          <p:cNvSpPr/>
          <p:nvPr/>
        </p:nvSpPr>
        <p:spPr>
          <a:xfrm>
            <a:off x="2822137" y="8639055"/>
            <a:ext cx="512400" cy="512400"/>
          </a:xfrm>
          <a:custGeom>
            <a:avLst/>
            <a:gdLst/>
            <a:ahLst/>
            <a:cxnLst/>
            <a:rect l="l" t="t" r="r" b="b"/>
            <a:pathLst>
              <a:path w="120000" h="120000" extrusionOk="0">
                <a:moveTo>
                  <a:pt x="89072" y="78969"/>
                </a:moveTo>
                <a:cubicBezTo>
                  <a:pt x="86597" y="77731"/>
                  <a:pt x="84123" y="78969"/>
                  <a:pt x="82680" y="80206"/>
                </a:cubicBezTo>
                <a:lnTo>
                  <a:pt x="67422" y="95463"/>
                </a:lnTo>
                <a:cubicBezTo>
                  <a:pt x="49690" y="85360"/>
                  <a:pt x="34432" y="70103"/>
                  <a:pt x="24123" y="50927"/>
                </a:cubicBezTo>
                <a:lnTo>
                  <a:pt x="38144" y="35670"/>
                </a:lnTo>
                <a:cubicBezTo>
                  <a:pt x="40618" y="34226"/>
                  <a:pt x="40618" y="31752"/>
                  <a:pt x="39381" y="29278"/>
                </a:cubicBezTo>
                <a:cubicBezTo>
                  <a:pt x="38144" y="22886"/>
                  <a:pt x="36907" y="14020"/>
                  <a:pt x="36907" y="6391"/>
                </a:cubicBezTo>
                <a:cubicBezTo>
                  <a:pt x="36907" y="2474"/>
                  <a:pt x="34432" y="0"/>
                  <a:pt x="29278" y="0"/>
                </a:cubicBezTo>
                <a:lnTo>
                  <a:pt x="6391" y="0"/>
                </a:lnTo>
                <a:cubicBezTo>
                  <a:pt x="2474" y="0"/>
                  <a:pt x="0" y="2474"/>
                  <a:pt x="0" y="6391"/>
                </a:cubicBezTo>
                <a:cubicBezTo>
                  <a:pt x="0" y="68659"/>
                  <a:pt x="50927" y="119793"/>
                  <a:pt x="113402" y="119793"/>
                </a:cubicBezTo>
                <a:cubicBezTo>
                  <a:pt x="117113" y="119793"/>
                  <a:pt x="119793" y="117113"/>
                  <a:pt x="119793" y="113402"/>
                </a:cubicBezTo>
                <a:lnTo>
                  <a:pt x="119793" y="89072"/>
                </a:lnTo>
                <a:cubicBezTo>
                  <a:pt x="119793" y="85360"/>
                  <a:pt x="117113" y="82680"/>
                  <a:pt x="113402" y="82680"/>
                </a:cubicBezTo>
                <a:cubicBezTo>
                  <a:pt x="104536" y="82680"/>
                  <a:pt x="96701" y="81443"/>
                  <a:pt x="89072" y="78969"/>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88" name="Google Shape;888;p82"/>
          <p:cNvSpPr/>
          <p:nvPr/>
        </p:nvSpPr>
        <p:spPr>
          <a:xfrm>
            <a:off x="11947993" y="8775738"/>
            <a:ext cx="570600" cy="566700"/>
          </a:xfrm>
          <a:custGeom>
            <a:avLst/>
            <a:gdLst/>
            <a:ahLst/>
            <a:cxnLst/>
            <a:rect l="l" t="t" r="r" b="b"/>
            <a:pathLst>
              <a:path w="120000" h="120000" extrusionOk="0">
                <a:moveTo>
                  <a:pt x="108369" y="0"/>
                </a:moveTo>
                <a:lnTo>
                  <a:pt x="12553" y="0"/>
                </a:lnTo>
                <a:cubicBezTo>
                  <a:pt x="5723" y="0"/>
                  <a:pt x="0" y="4472"/>
                  <a:pt x="0" y="11552"/>
                </a:cubicBezTo>
                <a:lnTo>
                  <a:pt x="0" y="119813"/>
                </a:lnTo>
                <a:lnTo>
                  <a:pt x="24000" y="95590"/>
                </a:lnTo>
                <a:lnTo>
                  <a:pt x="108369" y="95590"/>
                </a:lnTo>
                <a:cubicBezTo>
                  <a:pt x="114092" y="95590"/>
                  <a:pt x="119815" y="89813"/>
                  <a:pt x="119815" y="84037"/>
                </a:cubicBezTo>
                <a:lnTo>
                  <a:pt x="119815" y="11552"/>
                </a:lnTo>
                <a:cubicBezTo>
                  <a:pt x="119815" y="4472"/>
                  <a:pt x="114092" y="0"/>
                  <a:pt x="108369" y="0"/>
                </a:cubicBezTo>
                <a:close/>
                <a:moveTo>
                  <a:pt x="42276" y="54037"/>
                </a:moveTo>
                <a:lnTo>
                  <a:pt x="30830" y="54037"/>
                </a:lnTo>
                <a:lnTo>
                  <a:pt x="30830" y="41366"/>
                </a:lnTo>
                <a:lnTo>
                  <a:pt x="42276" y="41366"/>
                </a:lnTo>
                <a:lnTo>
                  <a:pt x="42276" y="54037"/>
                </a:lnTo>
                <a:close/>
                <a:moveTo>
                  <a:pt x="66276" y="54037"/>
                </a:moveTo>
                <a:lnTo>
                  <a:pt x="54830" y="54037"/>
                </a:lnTo>
                <a:lnTo>
                  <a:pt x="54830" y="41366"/>
                </a:lnTo>
                <a:lnTo>
                  <a:pt x="66276" y="41366"/>
                </a:lnTo>
                <a:lnTo>
                  <a:pt x="66276" y="54037"/>
                </a:lnTo>
                <a:close/>
                <a:moveTo>
                  <a:pt x="90092" y="54037"/>
                </a:moveTo>
                <a:lnTo>
                  <a:pt x="77538" y="54037"/>
                </a:lnTo>
                <a:lnTo>
                  <a:pt x="77538" y="41366"/>
                </a:lnTo>
                <a:lnTo>
                  <a:pt x="90092" y="41366"/>
                </a:lnTo>
                <a:lnTo>
                  <a:pt x="90092" y="5403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89" name="Google Shape;889;p82"/>
          <p:cNvSpPr/>
          <p:nvPr/>
        </p:nvSpPr>
        <p:spPr>
          <a:xfrm>
            <a:off x="16118671" y="8884430"/>
            <a:ext cx="687000" cy="318300"/>
          </a:xfrm>
          <a:custGeom>
            <a:avLst/>
            <a:gdLst/>
            <a:ahLst/>
            <a:cxnLst/>
            <a:rect l="l" t="t" r="r" b="b"/>
            <a:pathLst>
              <a:path w="120000" h="120000" extrusionOk="0">
                <a:moveTo>
                  <a:pt x="92307" y="0"/>
                </a:moveTo>
                <a:cubicBezTo>
                  <a:pt x="77076" y="0"/>
                  <a:pt x="64615" y="27000"/>
                  <a:pt x="64615" y="60000"/>
                </a:cubicBezTo>
                <a:cubicBezTo>
                  <a:pt x="64615" y="74333"/>
                  <a:pt x="67538" y="86666"/>
                  <a:pt x="71384" y="97000"/>
                </a:cubicBezTo>
                <a:lnTo>
                  <a:pt x="48461" y="97000"/>
                </a:lnTo>
                <a:cubicBezTo>
                  <a:pt x="52307" y="86666"/>
                  <a:pt x="55076" y="74333"/>
                  <a:pt x="55076" y="60000"/>
                </a:cubicBezTo>
                <a:cubicBezTo>
                  <a:pt x="55076" y="27000"/>
                  <a:pt x="42307" y="0"/>
                  <a:pt x="27538" y="0"/>
                </a:cubicBezTo>
                <a:cubicBezTo>
                  <a:pt x="12769" y="0"/>
                  <a:pt x="0" y="27000"/>
                  <a:pt x="0" y="60000"/>
                </a:cubicBezTo>
                <a:cubicBezTo>
                  <a:pt x="0" y="92666"/>
                  <a:pt x="12307" y="119666"/>
                  <a:pt x="27538" y="119666"/>
                </a:cubicBezTo>
                <a:lnTo>
                  <a:pt x="92307" y="119666"/>
                </a:lnTo>
                <a:cubicBezTo>
                  <a:pt x="106461" y="119666"/>
                  <a:pt x="119846" y="92666"/>
                  <a:pt x="119846" y="60000"/>
                </a:cubicBezTo>
                <a:cubicBezTo>
                  <a:pt x="119846" y="27000"/>
                  <a:pt x="106461" y="0"/>
                  <a:pt x="92307" y="0"/>
                </a:cubicBezTo>
                <a:close/>
                <a:moveTo>
                  <a:pt x="27538" y="97000"/>
                </a:moveTo>
                <a:cubicBezTo>
                  <a:pt x="18000" y="97000"/>
                  <a:pt x="10461" y="80333"/>
                  <a:pt x="10461" y="60000"/>
                </a:cubicBezTo>
                <a:cubicBezTo>
                  <a:pt x="10461" y="39333"/>
                  <a:pt x="18000" y="22666"/>
                  <a:pt x="27538" y="22666"/>
                </a:cubicBezTo>
                <a:cubicBezTo>
                  <a:pt x="37076" y="22666"/>
                  <a:pt x="44769" y="39333"/>
                  <a:pt x="44769" y="60000"/>
                </a:cubicBezTo>
                <a:cubicBezTo>
                  <a:pt x="44769" y="80333"/>
                  <a:pt x="37076" y="97000"/>
                  <a:pt x="27538" y="97000"/>
                </a:cubicBezTo>
                <a:close/>
                <a:moveTo>
                  <a:pt x="92307" y="97000"/>
                </a:moveTo>
                <a:cubicBezTo>
                  <a:pt x="82769" y="97000"/>
                  <a:pt x="74153" y="80333"/>
                  <a:pt x="74153" y="60000"/>
                </a:cubicBezTo>
                <a:cubicBezTo>
                  <a:pt x="74153" y="39333"/>
                  <a:pt x="82769" y="22666"/>
                  <a:pt x="92307" y="22666"/>
                </a:cubicBezTo>
                <a:cubicBezTo>
                  <a:pt x="101692" y="22666"/>
                  <a:pt x="109384" y="39333"/>
                  <a:pt x="109384" y="60000"/>
                </a:cubicBezTo>
                <a:cubicBezTo>
                  <a:pt x="109384" y="80333"/>
                  <a:pt x="101692" y="97000"/>
                  <a:pt x="92307" y="9700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90" name="Google Shape;890;p82"/>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93</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894"/>
        <p:cNvGrpSpPr/>
        <p:nvPr/>
      </p:nvGrpSpPr>
      <p:grpSpPr>
        <a:xfrm>
          <a:off x="0" y="0"/>
          <a:ext cx="0" cy="0"/>
          <a:chOff x="0" y="0"/>
          <a:chExt cx="0" cy="0"/>
        </a:xfrm>
      </p:grpSpPr>
      <p:sp>
        <p:nvSpPr>
          <p:cNvPr id="895" name="Google Shape;895;p83"/>
          <p:cNvSpPr/>
          <p:nvPr/>
        </p:nvSpPr>
        <p:spPr>
          <a:xfrm>
            <a:off x="3976696" y="4260225"/>
            <a:ext cx="479400" cy="483600"/>
          </a:xfrm>
          <a:custGeom>
            <a:avLst/>
            <a:gdLst/>
            <a:ahLst/>
            <a:cxnLst/>
            <a:rect l="l" t="t" r="r" b="b"/>
            <a:pathLst>
              <a:path w="120000" h="120000" extrusionOk="0">
                <a:moveTo>
                  <a:pt x="119760" y="23762"/>
                </a:moveTo>
                <a:lnTo>
                  <a:pt x="92455" y="0"/>
                </a:lnTo>
                <a:lnTo>
                  <a:pt x="84311" y="9029"/>
                </a:lnTo>
                <a:lnTo>
                  <a:pt x="111856" y="31603"/>
                </a:lnTo>
                <a:lnTo>
                  <a:pt x="119760" y="23762"/>
                </a:lnTo>
                <a:close/>
                <a:moveTo>
                  <a:pt x="35449" y="9029"/>
                </a:moveTo>
                <a:lnTo>
                  <a:pt x="27305" y="1188"/>
                </a:lnTo>
                <a:lnTo>
                  <a:pt x="0" y="23762"/>
                </a:lnTo>
                <a:lnTo>
                  <a:pt x="8143" y="31603"/>
                </a:lnTo>
                <a:lnTo>
                  <a:pt x="35449" y="9029"/>
                </a:lnTo>
                <a:close/>
                <a:moveTo>
                  <a:pt x="62754" y="37306"/>
                </a:moveTo>
                <a:lnTo>
                  <a:pt x="53652" y="37306"/>
                </a:lnTo>
                <a:lnTo>
                  <a:pt x="53652" y="72475"/>
                </a:lnTo>
                <a:lnTo>
                  <a:pt x="82155" y="89346"/>
                </a:lnTo>
                <a:lnTo>
                  <a:pt x="86706" y="82455"/>
                </a:lnTo>
                <a:lnTo>
                  <a:pt x="62754" y="67960"/>
                </a:lnTo>
                <a:lnTo>
                  <a:pt x="62754" y="37306"/>
                </a:lnTo>
                <a:close/>
                <a:moveTo>
                  <a:pt x="59401" y="13544"/>
                </a:moveTo>
                <a:cubicBezTo>
                  <a:pt x="29700" y="13544"/>
                  <a:pt x="5748" y="37306"/>
                  <a:pt x="5748" y="66772"/>
                </a:cubicBezTo>
                <a:cubicBezTo>
                  <a:pt x="5748" y="96237"/>
                  <a:pt x="29221" y="119762"/>
                  <a:pt x="59401" y="119762"/>
                </a:cubicBezTo>
                <a:cubicBezTo>
                  <a:pt x="89580" y="119762"/>
                  <a:pt x="112814" y="96237"/>
                  <a:pt x="112814" y="66772"/>
                </a:cubicBezTo>
                <a:cubicBezTo>
                  <a:pt x="112814" y="37306"/>
                  <a:pt x="90059" y="13544"/>
                  <a:pt x="59401" y="13544"/>
                </a:cubicBezTo>
                <a:close/>
                <a:moveTo>
                  <a:pt x="59401" y="107405"/>
                </a:moveTo>
                <a:cubicBezTo>
                  <a:pt x="36646" y="107405"/>
                  <a:pt x="18203" y="89821"/>
                  <a:pt x="18203" y="66772"/>
                </a:cubicBezTo>
                <a:cubicBezTo>
                  <a:pt x="18203" y="43485"/>
                  <a:pt x="35928" y="24950"/>
                  <a:pt x="59401" y="24950"/>
                </a:cubicBezTo>
                <a:cubicBezTo>
                  <a:pt x="82634" y="24950"/>
                  <a:pt x="101556" y="43485"/>
                  <a:pt x="101556" y="66772"/>
                </a:cubicBezTo>
                <a:cubicBezTo>
                  <a:pt x="101556" y="89821"/>
                  <a:pt x="83353" y="107405"/>
                  <a:pt x="59401" y="107405"/>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96" name="Google Shape;896;p83"/>
          <p:cNvSpPr/>
          <p:nvPr/>
        </p:nvSpPr>
        <p:spPr>
          <a:xfrm>
            <a:off x="7778667" y="4268637"/>
            <a:ext cx="471000" cy="475200"/>
          </a:xfrm>
          <a:custGeom>
            <a:avLst/>
            <a:gdLst/>
            <a:ahLst/>
            <a:cxnLst/>
            <a:rect l="l" t="t" r="r" b="b"/>
            <a:pathLst>
              <a:path w="120000" h="120000" extrusionOk="0">
                <a:moveTo>
                  <a:pt x="60000" y="0"/>
                </a:moveTo>
                <a:cubicBezTo>
                  <a:pt x="26612" y="0"/>
                  <a:pt x="0" y="26880"/>
                  <a:pt x="0" y="59280"/>
                </a:cubicBezTo>
                <a:cubicBezTo>
                  <a:pt x="0" y="91920"/>
                  <a:pt x="26612" y="119760"/>
                  <a:pt x="60000" y="119760"/>
                </a:cubicBezTo>
                <a:cubicBezTo>
                  <a:pt x="93387" y="119760"/>
                  <a:pt x="119758" y="91920"/>
                  <a:pt x="119758" y="59280"/>
                </a:cubicBezTo>
                <a:cubicBezTo>
                  <a:pt x="119758" y="26880"/>
                  <a:pt x="93387" y="0"/>
                  <a:pt x="60000" y="0"/>
                </a:cubicBezTo>
                <a:close/>
                <a:moveTo>
                  <a:pt x="60000" y="107280"/>
                </a:moveTo>
                <a:cubicBezTo>
                  <a:pt x="33387" y="107280"/>
                  <a:pt x="11612" y="85680"/>
                  <a:pt x="11612" y="59280"/>
                </a:cubicBezTo>
                <a:cubicBezTo>
                  <a:pt x="11612" y="33120"/>
                  <a:pt x="33387" y="12480"/>
                  <a:pt x="60000" y="12480"/>
                </a:cubicBezTo>
                <a:cubicBezTo>
                  <a:pt x="86370" y="12480"/>
                  <a:pt x="108145" y="33120"/>
                  <a:pt x="108145" y="59280"/>
                </a:cubicBezTo>
                <a:cubicBezTo>
                  <a:pt x="108145" y="85680"/>
                  <a:pt x="86370" y="107280"/>
                  <a:pt x="60000" y="10728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97" name="Google Shape;897;p83"/>
          <p:cNvSpPr/>
          <p:nvPr/>
        </p:nvSpPr>
        <p:spPr>
          <a:xfrm>
            <a:off x="7993158" y="4382205"/>
            <a:ext cx="143100" cy="218700"/>
          </a:xfrm>
          <a:custGeom>
            <a:avLst/>
            <a:gdLst/>
            <a:ahLst/>
            <a:cxnLst/>
            <a:rect l="l" t="t" r="r" b="b"/>
            <a:pathLst>
              <a:path w="120000" h="120000" extrusionOk="0">
                <a:moveTo>
                  <a:pt x="30810" y="0"/>
                </a:moveTo>
                <a:lnTo>
                  <a:pt x="0" y="0"/>
                </a:lnTo>
                <a:lnTo>
                  <a:pt x="0" y="79826"/>
                </a:lnTo>
                <a:lnTo>
                  <a:pt x="103783" y="119478"/>
                </a:lnTo>
                <a:lnTo>
                  <a:pt x="119189" y="104347"/>
                </a:lnTo>
                <a:lnTo>
                  <a:pt x="30810" y="69913"/>
                </a:lnTo>
                <a:lnTo>
                  <a:pt x="30810"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98" name="Google Shape;898;p83"/>
          <p:cNvSpPr/>
          <p:nvPr/>
        </p:nvSpPr>
        <p:spPr>
          <a:xfrm>
            <a:off x="11576433" y="4260225"/>
            <a:ext cx="471000" cy="483600"/>
          </a:xfrm>
          <a:custGeom>
            <a:avLst/>
            <a:gdLst/>
            <a:ahLst/>
            <a:cxnLst/>
            <a:rect l="l" t="t" r="r" b="b"/>
            <a:pathLst>
              <a:path w="120000" h="120000" extrusionOk="0">
                <a:moveTo>
                  <a:pt x="34596" y="9029"/>
                </a:moveTo>
                <a:lnTo>
                  <a:pt x="27580" y="1188"/>
                </a:lnTo>
                <a:lnTo>
                  <a:pt x="0" y="23762"/>
                </a:lnTo>
                <a:lnTo>
                  <a:pt x="6774" y="31603"/>
                </a:lnTo>
                <a:lnTo>
                  <a:pt x="34596" y="9029"/>
                </a:lnTo>
                <a:close/>
                <a:moveTo>
                  <a:pt x="119758" y="23762"/>
                </a:moveTo>
                <a:lnTo>
                  <a:pt x="92177" y="0"/>
                </a:lnTo>
                <a:lnTo>
                  <a:pt x="83951" y="9029"/>
                </a:lnTo>
                <a:lnTo>
                  <a:pt x="111774" y="31603"/>
                </a:lnTo>
                <a:lnTo>
                  <a:pt x="119758" y="23762"/>
                </a:lnTo>
                <a:close/>
                <a:moveTo>
                  <a:pt x="59758" y="13544"/>
                </a:moveTo>
                <a:cubicBezTo>
                  <a:pt x="30000" y="13544"/>
                  <a:pt x="5806" y="37306"/>
                  <a:pt x="5806" y="66772"/>
                </a:cubicBezTo>
                <a:cubicBezTo>
                  <a:pt x="5806" y="96237"/>
                  <a:pt x="30000" y="119762"/>
                  <a:pt x="59758" y="119762"/>
                </a:cubicBezTo>
                <a:cubicBezTo>
                  <a:pt x="89758" y="119762"/>
                  <a:pt x="113951" y="96237"/>
                  <a:pt x="113951" y="66772"/>
                </a:cubicBezTo>
                <a:cubicBezTo>
                  <a:pt x="113951" y="37306"/>
                  <a:pt x="89758" y="13544"/>
                  <a:pt x="59758" y="13544"/>
                </a:cubicBezTo>
                <a:close/>
                <a:moveTo>
                  <a:pt x="59758" y="107405"/>
                </a:moveTo>
                <a:cubicBezTo>
                  <a:pt x="36774" y="107405"/>
                  <a:pt x="17177" y="89821"/>
                  <a:pt x="17177" y="66772"/>
                </a:cubicBezTo>
                <a:cubicBezTo>
                  <a:pt x="17177" y="43485"/>
                  <a:pt x="36774" y="24950"/>
                  <a:pt x="59758" y="24950"/>
                </a:cubicBezTo>
                <a:cubicBezTo>
                  <a:pt x="82983" y="24950"/>
                  <a:pt x="102580" y="43485"/>
                  <a:pt x="102580" y="66772"/>
                </a:cubicBezTo>
                <a:cubicBezTo>
                  <a:pt x="102580" y="89821"/>
                  <a:pt x="82983" y="107405"/>
                  <a:pt x="59758" y="107405"/>
                </a:cubicBezTo>
                <a:close/>
                <a:moveTo>
                  <a:pt x="65564" y="43009"/>
                </a:moveTo>
                <a:lnTo>
                  <a:pt x="54193" y="43009"/>
                </a:lnTo>
                <a:lnTo>
                  <a:pt x="54193" y="59881"/>
                </a:lnTo>
                <a:lnTo>
                  <a:pt x="35564" y="59881"/>
                </a:lnTo>
                <a:lnTo>
                  <a:pt x="35564" y="72475"/>
                </a:lnTo>
                <a:lnTo>
                  <a:pt x="54193" y="72475"/>
                </a:lnTo>
                <a:lnTo>
                  <a:pt x="54193" y="90534"/>
                </a:lnTo>
                <a:lnTo>
                  <a:pt x="65564" y="90534"/>
                </a:lnTo>
                <a:lnTo>
                  <a:pt x="65564" y="72475"/>
                </a:lnTo>
                <a:lnTo>
                  <a:pt x="83951" y="72475"/>
                </a:lnTo>
                <a:lnTo>
                  <a:pt x="83951" y="59881"/>
                </a:lnTo>
                <a:lnTo>
                  <a:pt x="65564" y="59881"/>
                </a:lnTo>
                <a:lnTo>
                  <a:pt x="65564" y="4300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899" name="Google Shape;899;p83"/>
          <p:cNvSpPr/>
          <p:nvPr/>
        </p:nvSpPr>
        <p:spPr>
          <a:xfrm>
            <a:off x="15374194" y="4268637"/>
            <a:ext cx="454200" cy="475200"/>
          </a:xfrm>
          <a:custGeom>
            <a:avLst/>
            <a:gdLst/>
            <a:ahLst/>
            <a:cxnLst/>
            <a:rect l="l" t="t" r="r" b="b"/>
            <a:pathLst>
              <a:path w="120000" h="120000" extrusionOk="0">
                <a:moveTo>
                  <a:pt x="69433" y="42240"/>
                </a:moveTo>
                <a:lnTo>
                  <a:pt x="69433" y="9120"/>
                </a:lnTo>
                <a:cubicBezTo>
                  <a:pt x="69433" y="4560"/>
                  <a:pt x="64654" y="0"/>
                  <a:pt x="59874" y="0"/>
                </a:cubicBezTo>
                <a:cubicBezTo>
                  <a:pt x="55094" y="0"/>
                  <a:pt x="50314" y="4560"/>
                  <a:pt x="50314" y="9120"/>
                </a:cubicBezTo>
                <a:lnTo>
                  <a:pt x="50314" y="30720"/>
                </a:lnTo>
                <a:lnTo>
                  <a:pt x="99371" y="77520"/>
                </a:lnTo>
                <a:lnTo>
                  <a:pt x="119748" y="83280"/>
                </a:lnTo>
                <a:lnTo>
                  <a:pt x="119748" y="72000"/>
                </a:lnTo>
                <a:lnTo>
                  <a:pt x="69433" y="42240"/>
                </a:lnTo>
                <a:close/>
                <a:moveTo>
                  <a:pt x="7295" y="19440"/>
                </a:moveTo>
                <a:lnTo>
                  <a:pt x="38238" y="50160"/>
                </a:lnTo>
                <a:lnTo>
                  <a:pt x="0" y="72000"/>
                </a:lnTo>
                <a:lnTo>
                  <a:pt x="0" y="83280"/>
                </a:lnTo>
                <a:lnTo>
                  <a:pt x="50314" y="68400"/>
                </a:lnTo>
                <a:lnTo>
                  <a:pt x="50314" y="101520"/>
                </a:lnTo>
                <a:lnTo>
                  <a:pt x="38238" y="110640"/>
                </a:lnTo>
                <a:lnTo>
                  <a:pt x="38238" y="119760"/>
                </a:lnTo>
                <a:lnTo>
                  <a:pt x="59874" y="114240"/>
                </a:lnTo>
                <a:lnTo>
                  <a:pt x="81509" y="119760"/>
                </a:lnTo>
                <a:lnTo>
                  <a:pt x="81509" y="110640"/>
                </a:lnTo>
                <a:lnTo>
                  <a:pt x="69433" y="101520"/>
                </a:lnTo>
                <a:lnTo>
                  <a:pt x="69433" y="79920"/>
                </a:lnTo>
                <a:lnTo>
                  <a:pt x="105408" y="114240"/>
                </a:lnTo>
                <a:lnTo>
                  <a:pt x="113710" y="106080"/>
                </a:lnTo>
                <a:lnTo>
                  <a:pt x="14339" y="12480"/>
                </a:lnTo>
                <a:lnTo>
                  <a:pt x="7295" y="1944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00" name="Google Shape;900;p83"/>
          <p:cNvSpPr/>
          <p:nvPr/>
        </p:nvSpPr>
        <p:spPr>
          <a:xfrm>
            <a:off x="19197193" y="4268637"/>
            <a:ext cx="454200" cy="475200"/>
          </a:xfrm>
          <a:custGeom>
            <a:avLst/>
            <a:gdLst/>
            <a:ahLst/>
            <a:cxnLst/>
            <a:rect l="l" t="t" r="r" b="b"/>
            <a:pathLst>
              <a:path w="120000" h="120000" extrusionOk="0">
                <a:moveTo>
                  <a:pt x="119748" y="83280"/>
                </a:moveTo>
                <a:lnTo>
                  <a:pt x="119748" y="72000"/>
                </a:lnTo>
                <a:lnTo>
                  <a:pt x="69433" y="42240"/>
                </a:lnTo>
                <a:lnTo>
                  <a:pt x="69433" y="9120"/>
                </a:lnTo>
                <a:cubicBezTo>
                  <a:pt x="69433" y="4560"/>
                  <a:pt x="64654" y="0"/>
                  <a:pt x="59874" y="0"/>
                </a:cubicBezTo>
                <a:cubicBezTo>
                  <a:pt x="55094" y="0"/>
                  <a:pt x="50314" y="4560"/>
                  <a:pt x="50314" y="9120"/>
                </a:cubicBezTo>
                <a:lnTo>
                  <a:pt x="50314" y="42240"/>
                </a:lnTo>
                <a:lnTo>
                  <a:pt x="0" y="72000"/>
                </a:lnTo>
                <a:lnTo>
                  <a:pt x="0" y="83280"/>
                </a:lnTo>
                <a:lnTo>
                  <a:pt x="50314" y="68400"/>
                </a:lnTo>
                <a:lnTo>
                  <a:pt x="50314" y="101520"/>
                </a:lnTo>
                <a:lnTo>
                  <a:pt x="38238" y="110640"/>
                </a:lnTo>
                <a:lnTo>
                  <a:pt x="38238" y="119760"/>
                </a:lnTo>
                <a:lnTo>
                  <a:pt x="59874" y="114240"/>
                </a:lnTo>
                <a:lnTo>
                  <a:pt x="81257" y="119760"/>
                </a:lnTo>
                <a:lnTo>
                  <a:pt x="81257" y="110640"/>
                </a:lnTo>
                <a:lnTo>
                  <a:pt x="69433" y="101520"/>
                </a:lnTo>
                <a:lnTo>
                  <a:pt x="69433" y="68400"/>
                </a:lnTo>
                <a:lnTo>
                  <a:pt x="119748" y="8328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01" name="Google Shape;901;p83"/>
          <p:cNvSpPr/>
          <p:nvPr/>
        </p:nvSpPr>
        <p:spPr>
          <a:xfrm>
            <a:off x="4027166" y="6998499"/>
            <a:ext cx="298500" cy="471000"/>
          </a:xfrm>
          <a:custGeom>
            <a:avLst/>
            <a:gdLst/>
            <a:ahLst/>
            <a:cxnLst/>
            <a:rect l="l" t="t" r="r" b="b"/>
            <a:pathLst>
              <a:path w="120000" h="120000" extrusionOk="0">
                <a:moveTo>
                  <a:pt x="119619" y="33387"/>
                </a:moveTo>
                <a:lnTo>
                  <a:pt x="65142" y="0"/>
                </a:lnTo>
                <a:lnTo>
                  <a:pt x="56000" y="0"/>
                </a:lnTo>
                <a:lnTo>
                  <a:pt x="56000" y="45000"/>
                </a:lnTo>
                <a:lnTo>
                  <a:pt x="12571" y="17419"/>
                </a:lnTo>
                <a:lnTo>
                  <a:pt x="0" y="26612"/>
                </a:lnTo>
                <a:lnTo>
                  <a:pt x="52571" y="60000"/>
                </a:lnTo>
                <a:lnTo>
                  <a:pt x="0" y="93387"/>
                </a:lnTo>
                <a:lnTo>
                  <a:pt x="12571" y="102580"/>
                </a:lnTo>
                <a:lnTo>
                  <a:pt x="56000" y="73790"/>
                </a:lnTo>
                <a:lnTo>
                  <a:pt x="56000" y="119758"/>
                </a:lnTo>
                <a:lnTo>
                  <a:pt x="65142" y="119758"/>
                </a:lnTo>
                <a:lnTo>
                  <a:pt x="119619" y="85161"/>
                </a:lnTo>
                <a:lnTo>
                  <a:pt x="77714" y="60000"/>
                </a:lnTo>
                <a:lnTo>
                  <a:pt x="119619" y="33387"/>
                </a:lnTo>
                <a:close/>
                <a:moveTo>
                  <a:pt x="74285" y="22983"/>
                </a:moveTo>
                <a:lnTo>
                  <a:pt x="92190" y="33387"/>
                </a:lnTo>
                <a:lnTo>
                  <a:pt x="74285" y="45000"/>
                </a:lnTo>
                <a:lnTo>
                  <a:pt x="74285" y="22983"/>
                </a:lnTo>
                <a:close/>
                <a:moveTo>
                  <a:pt x="92190" y="85161"/>
                </a:moveTo>
                <a:lnTo>
                  <a:pt x="74285" y="96774"/>
                </a:lnTo>
                <a:lnTo>
                  <a:pt x="74285" y="73790"/>
                </a:lnTo>
                <a:lnTo>
                  <a:pt x="92190" y="8516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02" name="Google Shape;902;p83"/>
          <p:cNvSpPr/>
          <p:nvPr/>
        </p:nvSpPr>
        <p:spPr>
          <a:xfrm>
            <a:off x="7799696" y="6998499"/>
            <a:ext cx="429000" cy="471000"/>
          </a:xfrm>
          <a:custGeom>
            <a:avLst/>
            <a:gdLst/>
            <a:ahLst/>
            <a:cxnLst/>
            <a:rect l="l" t="t" r="r" b="b"/>
            <a:pathLst>
              <a:path w="120000" h="120000" extrusionOk="0">
                <a:moveTo>
                  <a:pt x="26785" y="60000"/>
                </a:moveTo>
                <a:lnTo>
                  <a:pt x="13928" y="47177"/>
                </a:lnTo>
                <a:lnTo>
                  <a:pt x="0" y="60000"/>
                </a:lnTo>
                <a:lnTo>
                  <a:pt x="13928" y="71370"/>
                </a:lnTo>
                <a:lnTo>
                  <a:pt x="26785" y="60000"/>
                </a:lnTo>
                <a:close/>
                <a:moveTo>
                  <a:pt x="98035" y="33387"/>
                </a:moveTo>
                <a:lnTo>
                  <a:pt x="59999" y="0"/>
                </a:lnTo>
                <a:lnTo>
                  <a:pt x="53571" y="0"/>
                </a:lnTo>
                <a:lnTo>
                  <a:pt x="53571" y="45000"/>
                </a:lnTo>
                <a:lnTo>
                  <a:pt x="23035" y="17419"/>
                </a:lnTo>
                <a:lnTo>
                  <a:pt x="13928" y="26612"/>
                </a:lnTo>
                <a:lnTo>
                  <a:pt x="50892" y="60000"/>
                </a:lnTo>
                <a:lnTo>
                  <a:pt x="13928" y="93387"/>
                </a:lnTo>
                <a:lnTo>
                  <a:pt x="23035" y="102580"/>
                </a:lnTo>
                <a:lnTo>
                  <a:pt x="53571" y="73790"/>
                </a:lnTo>
                <a:lnTo>
                  <a:pt x="53571" y="119758"/>
                </a:lnTo>
                <a:lnTo>
                  <a:pt x="59999" y="119758"/>
                </a:lnTo>
                <a:lnTo>
                  <a:pt x="98035" y="85161"/>
                </a:lnTo>
                <a:lnTo>
                  <a:pt x="68839" y="60000"/>
                </a:lnTo>
                <a:lnTo>
                  <a:pt x="98035" y="33387"/>
                </a:lnTo>
                <a:close/>
                <a:moveTo>
                  <a:pt x="66160" y="22983"/>
                </a:moveTo>
                <a:lnTo>
                  <a:pt x="79017" y="33387"/>
                </a:lnTo>
                <a:lnTo>
                  <a:pt x="66160" y="45000"/>
                </a:lnTo>
                <a:lnTo>
                  <a:pt x="66160" y="22983"/>
                </a:lnTo>
                <a:close/>
                <a:moveTo>
                  <a:pt x="79017" y="85161"/>
                </a:moveTo>
                <a:lnTo>
                  <a:pt x="66160" y="96774"/>
                </a:lnTo>
                <a:lnTo>
                  <a:pt x="66160" y="73790"/>
                </a:lnTo>
                <a:lnTo>
                  <a:pt x="79017" y="85161"/>
                </a:lnTo>
                <a:close/>
                <a:moveTo>
                  <a:pt x="107142" y="47177"/>
                </a:moveTo>
                <a:lnTo>
                  <a:pt x="92946" y="60000"/>
                </a:lnTo>
                <a:lnTo>
                  <a:pt x="107142" y="71370"/>
                </a:lnTo>
                <a:lnTo>
                  <a:pt x="119732" y="60000"/>
                </a:lnTo>
                <a:lnTo>
                  <a:pt x="107142" y="4717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03" name="Google Shape;903;p83"/>
          <p:cNvSpPr/>
          <p:nvPr/>
        </p:nvSpPr>
        <p:spPr>
          <a:xfrm>
            <a:off x="11694190" y="6998499"/>
            <a:ext cx="378600" cy="471000"/>
          </a:xfrm>
          <a:custGeom>
            <a:avLst/>
            <a:gdLst/>
            <a:ahLst/>
            <a:cxnLst/>
            <a:rect l="l" t="t" r="r" b="b"/>
            <a:pathLst>
              <a:path w="120000" h="120000" extrusionOk="0">
                <a:moveTo>
                  <a:pt x="67575" y="22983"/>
                </a:moveTo>
                <a:lnTo>
                  <a:pt x="82121" y="33387"/>
                </a:lnTo>
                <a:lnTo>
                  <a:pt x="69090" y="43790"/>
                </a:lnTo>
                <a:lnTo>
                  <a:pt x="80606" y="51774"/>
                </a:lnTo>
                <a:lnTo>
                  <a:pt x="102424" y="33387"/>
                </a:lnTo>
                <a:lnTo>
                  <a:pt x="60606" y="0"/>
                </a:lnTo>
                <a:lnTo>
                  <a:pt x="51818" y="0"/>
                </a:lnTo>
                <a:lnTo>
                  <a:pt x="51818" y="30000"/>
                </a:lnTo>
                <a:lnTo>
                  <a:pt x="67575" y="41370"/>
                </a:lnTo>
                <a:lnTo>
                  <a:pt x="67575" y="22983"/>
                </a:lnTo>
                <a:close/>
                <a:moveTo>
                  <a:pt x="10000" y="11612"/>
                </a:moveTo>
                <a:lnTo>
                  <a:pt x="0" y="19596"/>
                </a:lnTo>
                <a:lnTo>
                  <a:pt x="48787" y="60000"/>
                </a:lnTo>
                <a:lnTo>
                  <a:pt x="6969" y="93387"/>
                </a:lnTo>
                <a:lnTo>
                  <a:pt x="17272" y="102580"/>
                </a:lnTo>
                <a:lnTo>
                  <a:pt x="51818" y="73790"/>
                </a:lnTo>
                <a:lnTo>
                  <a:pt x="51818" y="119758"/>
                </a:lnTo>
                <a:lnTo>
                  <a:pt x="60606" y="119758"/>
                </a:lnTo>
                <a:lnTo>
                  <a:pt x="92121" y="94354"/>
                </a:lnTo>
                <a:lnTo>
                  <a:pt x="109393" y="108387"/>
                </a:lnTo>
                <a:lnTo>
                  <a:pt x="119696" y="98951"/>
                </a:lnTo>
                <a:lnTo>
                  <a:pt x="10000" y="11612"/>
                </a:lnTo>
                <a:close/>
                <a:moveTo>
                  <a:pt x="67575" y="96774"/>
                </a:moveTo>
                <a:lnTo>
                  <a:pt x="67575" y="73790"/>
                </a:lnTo>
                <a:lnTo>
                  <a:pt x="82121" y="85161"/>
                </a:lnTo>
                <a:lnTo>
                  <a:pt x="67575" y="9677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04" name="Google Shape;904;p83"/>
          <p:cNvSpPr/>
          <p:nvPr/>
        </p:nvSpPr>
        <p:spPr>
          <a:xfrm>
            <a:off x="15399429" y="6998499"/>
            <a:ext cx="429000" cy="471000"/>
          </a:xfrm>
          <a:custGeom>
            <a:avLst/>
            <a:gdLst/>
            <a:ahLst/>
            <a:cxnLst/>
            <a:rect l="l" t="t" r="r" b="b"/>
            <a:pathLst>
              <a:path w="120000" h="120000" extrusionOk="0">
                <a:moveTo>
                  <a:pt x="73928" y="60000"/>
                </a:moveTo>
                <a:lnTo>
                  <a:pt x="89196" y="73790"/>
                </a:lnTo>
                <a:cubicBezTo>
                  <a:pt x="91607" y="69193"/>
                  <a:pt x="91607" y="64596"/>
                  <a:pt x="91607" y="60000"/>
                </a:cubicBezTo>
                <a:cubicBezTo>
                  <a:pt x="91607" y="55403"/>
                  <a:pt x="90267" y="50806"/>
                  <a:pt x="89196" y="46209"/>
                </a:cubicBezTo>
                <a:lnTo>
                  <a:pt x="73928" y="60000"/>
                </a:lnTo>
                <a:close/>
                <a:moveTo>
                  <a:pt x="109553" y="27580"/>
                </a:moveTo>
                <a:lnTo>
                  <a:pt x="101785" y="35806"/>
                </a:lnTo>
                <a:cubicBezTo>
                  <a:pt x="105803" y="42580"/>
                  <a:pt x="108214" y="51774"/>
                  <a:pt x="108214" y="60000"/>
                </a:cubicBezTo>
                <a:cubicBezTo>
                  <a:pt x="108214" y="67983"/>
                  <a:pt x="105803" y="77177"/>
                  <a:pt x="101785" y="84193"/>
                </a:cubicBezTo>
                <a:lnTo>
                  <a:pt x="109553" y="90967"/>
                </a:lnTo>
                <a:cubicBezTo>
                  <a:pt x="115982" y="81774"/>
                  <a:pt x="119732" y="70161"/>
                  <a:pt x="119732" y="58790"/>
                </a:cubicBezTo>
                <a:cubicBezTo>
                  <a:pt x="119732" y="47177"/>
                  <a:pt x="115982" y="36774"/>
                  <a:pt x="109553" y="27580"/>
                </a:cubicBezTo>
                <a:close/>
                <a:moveTo>
                  <a:pt x="84107" y="33387"/>
                </a:moveTo>
                <a:lnTo>
                  <a:pt x="45803" y="0"/>
                </a:lnTo>
                <a:lnTo>
                  <a:pt x="39375" y="0"/>
                </a:lnTo>
                <a:lnTo>
                  <a:pt x="39375" y="45000"/>
                </a:lnTo>
                <a:lnTo>
                  <a:pt x="8839" y="17419"/>
                </a:lnTo>
                <a:lnTo>
                  <a:pt x="0" y="26612"/>
                </a:lnTo>
                <a:lnTo>
                  <a:pt x="36964" y="60000"/>
                </a:lnTo>
                <a:lnTo>
                  <a:pt x="0" y="93387"/>
                </a:lnTo>
                <a:lnTo>
                  <a:pt x="8839" y="102580"/>
                </a:lnTo>
                <a:lnTo>
                  <a:pt x="39375" y="73790"/>
                </a:lnTo>
                <a:lnTo>
                  <a:pt x="39375" y="119758"/>
                </a:lnTo>
                <a:lnTo>
                  <a:pt x="45803" y="119758"/>
                </a:lnTo>
                <a:lnTo>
                  <a:pt x="84107" y="85161"/>
                </a:lnTo>
                <a:lnTo>
                  <a:pt x="55982" y="60000"/>
                </a:lnTo>
                <a:lnTo>
                  <a:pt x="84107" y="33387"/>
                </a:lnTo>
                <a:close/>
                <a:moveTo>
                  <a:pt x="52232" y="22983"/>
                </a:moveTo>
                <a:lnTo>
                  <a:pt x="64821" y="33387"/>
                </a:lnTo>
                <a:lnTo>
                  <a:pt x="52232" y="45000"/>
                </a:lnTo>
                <a:lnTo>
                  <a:pt x="52232" y="22983"/>
                </a:lnTo>
                <a:close/>
                <a:moveTo>
                  <a:pt x="64821" y="85161"/>
                </a:moveTo>
                <a:lnTo>
                  <a:pt x="52232" y="96774"/>
                </a:lnTo>
                <a:lnTo>
                  <a:pt x="52232" y="73790"/>
                </a:lnTo>
                <a:lnTo>
                  <a:pt x="64821" y="8516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05" name="Google Shape;905;p83"/>
          <p:cNvSpPr/>
          <p:nvPr/>
        </p:nvSpPr>
        <p:spPr>
          <a:xfrm>
            <a:off x="19142518" y="6969057"/>
            <a:ext cx="542400" cy="534300"/>
          </a:xfrm>
          <a:custGeom>
            <a:avLst/>
            <a:gdLst/>
            <a:ahLst/>
            <a:cxnLst/>
            <a:rect l="l" t="t" r="r" b="b"/>
            <a:pathLst>
              <a:path w="120000" h="120000" extrusionOk="0">
                <a:moveTo>
                  <a:pt x="54391" y="62989"/>
                </a:moveTo>
                <a:lnTo>
                  <a:pt x="66455" y="62989"/>
                </a:lnTo>
                <a:lnTo>
                  <a:pt x="59259" y="43558"/>
                </a:lnTo>
                <a:lnTo>
                  <a:pt x="54391" y="62989"/>
                </a:lnTo>
                <a:close/>
                <a:moveTo>
                  <a:pt x="101587" y="42704"/>
                </a:moveTo>
                <a:lnTo>
                  <a:pt x="101587" y="17295"/>
                </a:lnTo>
                <a:lnTo>
                  <a:pt x="77460" y="17295"/>
                </a:lnTo>
                <a:lnTo>
                  <a:pt x="59259" y="0"/>
                </a:lnTo>
                <a:lnTo>
                  <a:pt x="42116" y="17295"/>
                </a:lnTo>
                <a:lnTo>
                  <a:pt x="17989" y="17295"/>
                </a:lnTo>
                <a:lnTo>
                  <a:pt x="17989" y="42704"/>
                </a:lnTo>
                <a:lnTo>
                  <a:pt x="0" y="60000"/>
                </a:lnTo>
                <a:lnTo>
                  <a:pt x="17989" y="77295"/>
                </a:lnTo>
                <a:lnTo>
                  <a:pt x="17989" y="102704"/>
                </a:lnTo>
                <a:lnTo>
                  <a:pt x="42116" y="102704"/>
                </a:lnTo>
                <a:lnTo>
                  <a:pt x="59259" y="119786"/>
                </a:lnTo>
                <a:lnTo>
                  <a:pt x="77460" y="102704"/>
                </a:lnTo>
                <a:lnTo>
                  <a:pt x="101587" y="102704"/>
                </a:lnTo>
                <a:lnTo>
                  <a:pt x="101587" y="77295"/>
                </a:lnTo>
                <a:lnTo>
                  <a:pt x="119788" y="60000"/>
                </a:lnTo>
                <a:lnTo>
                  <a:pt x="101587" y="42704"/>
                </a:lnTo>
                <a:close/>
                <a:moveTo>
                  <a:pt x="72380" y="81352"/>
                </a:moveTo>
                <a:lnTo>
                  <a:pt x="68359" y="70035"/>
                </a:lnTo>
                <a:lnTo>
                  <a:pt x="51216" y="70035"/>
                </a:lnTo>
                <a:lnTo>
                  <a:pt x="47195" y="81352"/>
                </a:lnTo>
                <a:lnTo>
                  <a:pt x="38095" y="81352"/>
                </a:lnTo>
                <a:lnTo>
                  <a:pt x="54391" y="33523"/>
                </a:lnTo>
                <a:lnTo>
                  <a:pt x="65396" y="33523"/>
                </a:lnTo>
                <a:lnTo>
                  <a:pt x="81481" y="81352"/>
                </a:lnTo>
                <a:lnTo>
                  <a:pt x="72380" y="8135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06" name="Google Shape;906;p83"/>
          <p:cNvSpPr/>
          <p:nvPr/>
        </p:nvSpPr>
        <p:spPr>
          <a:xfrm>
            <a:off x="3850526" y="9320355"/>
            <a:ext cx="542400" cy="538500"/>
          </a:xfrm>
          <a:custGeom>
            <a:avLst/>
            <a:gdLst/>
            <a:ahLst/>
            <a:cxnLst/>
            <a:rect l="l" t="t" r="r" b="b"/>
            <a:pathLst>
              <a:path w="120000" h="120000" extrusionOk="0">
                <a:moveTo>
                  <a:pt x="101798" y="41776"/>
                </a:moveTo>
                <a:lnTo>
                  <a:pt x="101798" y="17264"/>
                </a:lnTo>
                <a:lnTo>
                  <a:pt x="77460" y="17264"/>
                </a:lnTo>
                <a:lnTo>
                  <a:pt x="59470" y="0"/>
                </a:lnTo>
                <a:lnTo>
                  <a:pt x="42328" y="17264"/>
                </a:lnTo>
                <a:lnTo>
                  <a:pt x="18201" y="17264"/>
                </a:lnTo>
                <a:lnTo>
                  <a:pt x="18201" y="41776"/>
                </a:lnTo>
                <a:lnTo>
                  <a:pt x="0" y="59893"/>
                </a:lnTo>
                <a:lnTo>
                  <a:pt x="18201" y="77158"/>
                </a:lnTo>
                <a:lnTo>
                  <a:pt x="18201" y="102522"/>
                </a:lnTo>
                <a:lnTo>
                  <a:pt x="42328" y="102522"/>
                </a:lnTo>
                <a:lnTo>
                  <a:pt x="59470" y="119786"/>
                </a:lnTo>
                <a:lnTo>
                  <a:pt x="77460" y="102522"/>
                </a:lnTo>
                <a:lnTo>
                  <a:pt x="101798" y="102522"/>
                </a:lnTo>
                <a:lnTo>
                  <a:pt x="101798" y="77158"/>
                </a:lnTo>
                <a:lnTo>
                  <a:pt x="119788" y="59893"/>
                </a:lnTo>
                <a:lnTo>
                  <a:pt x="101798" y="41776"/>
                </a:lnTo>
                <a:close/>
                <a:moveTo>
                  <a:pt x="59470" y="91438"/>
                </a:moveTo>
                <a:cubicBezTo>
                  <a:pt x="42328" y="91438"/>
                  <a:pt x="28148" y="77797"/>
                  <a:pt x="28148" y="59893"/>
                </a:cubicBezTo>
                <a:cubicBezTo>
                  <a:pt x="28148" y="42202"/>
                  <a:pt x="41693" y="27495"/>
                  <a:pt x="59470" y="27495"/>
                </a:cubicBezTo>
                <a:cubicBezTo>
                  <a:pt x="77037" y="27495"/>
                  <a:pt x="91640" y="42202"/>
                  <a:pt x="91640" y="59893"/>
                </a:cubicBezTo>
                <a:cubicBezTo>
                  <a:pt x="91640" y="77797"/>
                  <a:pt x="77460" y="91438"/>
                  <a:pt x="59470" y="91438"/>
                </a:cubicBezTo>
                <a:close/>
                <a:moveTo>
                  <a:pt x="59470" y="38579"/>
                </a:moveTo>
                <a:cubicBezTo>
                  <a:pt x="48253" y="38579"/>
                  <a:pt x="39365" y="48170"/>
                  <a:pt x="39365" y="59893"/>
                </a:cubicBezTo>
                <a:cubicBezTo>
                  <a:pt x="39365" y="71616"/>
                  <a:pt x="47830" y="81207"/>
                  <a:pt x="59470" y="81207"/>
                </a:cubicBezTo>
                <a:cubicBezTo>
                  <a:pt x="70899" y="81207"/>
                  <a:pt x="80634" y="71616"/>
                  <a:pt x="80634" y="59893"/>
                </a:cubicBezTo>
                <a:cubicBezTo>
                  <a:pt x="80634" y="48170"/>
                  <a:pt x="71534" y="38579"/>
                  <a:pt x="59470" y="3857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07" name="Google Shape;907;p83"/>
          <p:cNvSpPr/>
          <p:nvPr/>
        </p:nvSpPr>
        <p:spPr>
          <a:xfrm>
            <a:off x="7862780" y="9320355"/>
            <a:ext cx="538200" cy="538500"/>
          </a:xfrm>
          <a:custGeom>
            <a:avLst/>
            <a:gdLst/>
            <a:ahLst/>
            <a:cxnLst/>
            <a:rect l="l" t="t" r="r" b="b"/>
            <a:pathLst>
              <a:path w="120000" h="120000" extrusionOk="0">
                <a:moveTo>
                  <a:pt x="102522" y="77158"/>
                </a:moveTo>
                <a:lnTo>
                  <a:pt x="119786" y="59893"/>
                </a:lnTo>
                <a:lnTo>
                  <a:pt x="102522" y="41776"/>
                </a:lnTo>
                <a:lnTo>
                  <a:pt x="102522" y="17264"/>
                </a:lnTo>
                <a:lnTo>
                  <a:pt x="78223" y="17264"/>
                </a:lnTo>
                <a:lnTo>
                  <a:pt x="59893" y="0"/>
                </a:lnTo>
                <a:lnTo>
                  <a:pt x="42628" y="17264"/>
                </a:lnTo>
                <a:lnTo>
                  <a:pt x="17264" y="17264"/>
                </a:lnTo>
                <a:lnTo>
                  <a:pt x="17264" y="41776"/>
                </a:lnTo>
                <a:lnTo>
                  <a:pt x="0" y="59893"/>
                </a:lnTo>
                <a:lnTo>
                  <a:pt x="17264" y="77158"/>
                </a:lnTo>
                <a:lnTo>
                  <a:pt x="17264" y="102522"/>
                </a:lnTo>
                <a:lnTo>
                  <a:pt x="42628" y="102522"/>
                </a:lnTo>
                <a:lnTo>
                  <a:pt x="59893" y="119786"/>
                </a:lnTo>
                <a:lnTo>
                  <a:pt x="78223" y="102522"/>
                </a:lnTo>
                <a:lnTo>
                  <a:pt x="102522" y="102522"/>
                </a:lnTo>
                <a:lnTo>
                  <a:pt x="102522" y="77158"/>
                </a:lnTo>
                <a:close/>
                <a:moveTo>
                  <a:pt x="59893" y="91438"/>
                </a:moveTo>
                <a:cubicBezTo>
                  <a:pt x="42628" y="91438"/>
                  <a:pt x="28561" y="77797"/>
                  <a:pt x="28561" y="59893"/>
                </a:cubicBezTo>
                <a:cubicBezTo>
                  <a:pt x="28561" y="42202"/>
                  <a:pt x="42202" y="27495"/>
                  <a:pt x="59893" y="27495"/>
                </a:cubicBezTo>
                <a:cubicBezTo>
                  <a:pt x="77797" y="27495"/>
                  <a:pt x="92504" y="42202"/>
                  <a:pt x="92504" y="59893"/>
                </a:cubicBezTo>
                <a:cubicBezTo>
                  <a:pt x="92504" y="77797"/>
                  <a:pt x="78223" y="91438"/>
                  <a:pt x="59893" y="91438"/>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08" name="Google Shape;908;p83"/>
          <p:cNvSpPr/>
          <p:nvPr/>
        </p:nvSpPr>
        <p:spPr>
          <a:xfrm>
            <a:off x="11568020" y="9320355"/>
            <a:ext cx="538200" cy="538500"/>
          </a:xfrm>
          <a:custGeom>
            <a:avLst/>
            <a:gdLst/>
            <a:ahLst/>
            <a:cxnLst/>
            <a:rect l="l" t="t" r="r" b="b"/>
            <a:pathLst>
              <a:path w="120000" h="120000" extrusionOk="0">
                <a:moveTo>
                  <a:pt x="102522" y="77158"/>
                </a:moveTo>
                <a:lnTo>
                  <a:pt x="119786" y="59893"/>
                </a:lnTo>
                <a:lnTo>
                  <a:pt x="102522" y="41776"/>
                </a:lnTo>
                <a:lnTo>
                  <a:pt x="102522" y="17264"/>
                </a:lnTo>
                <a:lnTo>
                  <a:pt x="77158" y="17264"/>
                </a:lnTo>
                <a:lnTo>
                  <a:pt x="59893" y="0"/>
                </a:lnTo>
                <a:lnTo>
                  <a:pt x="42628" y="17264"/>
                </a:lnTo>
                <a:lnTo>
                  <a:pt x="17264" y="17264"/>
                </a:lnTo>
                <a:lnTo>
                  <a:pt x="17264" y="41776"/>
                </a:lnTo>
                <a:lnTo>
                  <a:pt x="0" y="59893"/>
                </a:lnTo>
                <a:lnTo>
                  <a:pt x="17264" y="77158"/>
                </a:lnTo>
                <a:lnTo>
                  <a:pt x="17264" y="102522"/>
                </a:lnTo>
                <a:lnTo>
                  <a:pt x="42628" y="102522"/>
                </a:lnTo>
                <a:lnTo>
                  <a:pt x="59893" y="119786"/>
                </a:lnTo>
                <a:lnTo>
                  <a:pt x="77158" y="102522"/>
                </a:lnTo>
                <a:lnTo>
                  <a:pt x="102522" y="102522"/>
                </a:lnTo>
                <a:lnTo>
                  <a:pt x="102522" y="77158"/>
                </a:lnTo>
                <a:close/>
                <a:moveTo>
                  <a:pt x="59893" y="91438"/>
                </a:moveTo>
                <a:lnTo>
                  <a:pt x="59893" y="27495"/>
                </a:lnTo>
                <a:cubicBezTo>
                  <a:pt x="77158" y="27495"/>
                  <a:pt x="92504" y="42202"/>
                  <a:pt x="92504" y="59893"/>
                </a:cubicBezTo>
                <a:cubicBezTo>
                  <a:pt x="92504" y="77797"/>
                  <a:pt x="77158" y="91438"/>
                  <a:pt x="59893" y="91438"/>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09" name="Google Shape;909;p83"/>
          <p:cNvSpPr/>
          <p:nvPr/>
        </p:nvSpPr>
        <p:spPr>
          <a:xfrm>
            <a:off x="15399429" y="9375039"/>
            <a:ext cx="471000" cy="475200"/>
          </a:xfrm>
          <a:custGeom>
            <a:avLst/>
            <a:gdLst/>
            <a:ahLst/>
            <a:cxnLst/>
            <a:rect l="l" t="t" r="r" b="b"/>
            <a:pathLst>
              <a:path w="120000" h="120000" extrusionOk="0">
                <a:moveTo>
                  <a:pt x="65564" y="0"/>
                </a:moveTo>
                <a:lnTo>
                  <a:pt x="65564" y="18591"/>
                </a:lnTo>
                <a:cubicBezTo>
                  <a:pt x="86370" y="20764"/>
                  <a:pt x="102338" y="39114"/>
                  <a:pt x="102338" y="59879"/>
                </a:cubicBezTo>
                <a:cubicBezTo>
                  <a:pt x="102338" y="65674"/>
                  <a:pt x="101129" y="70261"/>
                  <a:pt x="98951" y="74849"/>
                </a:cubicBezTo>
                <a:lnTo>
                  <a:pt x="115161" y="84024"/>
                </a:lnTo>
                <a:cubicBezTo>
                  <a:pt x="118548" y="77022"/>
                  <a:pt x="119758" y="67847"/>
                  <a:pt x="119758" y="58672"/>
                </a:cubicBezTo>
                <a:cubicBezTo>
                  <a:pt x="119758" y="28732"/>
                  <a:pt x="96532" y="3621"/>
                  <a:pt x="65564" y="0"/>
                </a:cubicBezTo>
                <a:close/>
                <a:moveTo>
                  <a:pt x="59758" y="102374"/>
                </a:moveTo>
                <a:cubicBezTo>
                  <a:pt x="36774" y="102374"/>
                  <a:pt x="17177" y="82816"/>
                  <a:pt x="17177" y="59879"/>
                </a:cubicBezTo>
                <a:cubicBezTo>
                  <a:pt x="17177" y="39114"/>
                  <a:pt x="33387" y="20764"/>
                  <a:pt x="53951" y="18591"/>
                </a:cubicBezTo>
                <a:lnTo>
                  <a:pt x="53951" y="0"/>
                </a:lnTo>
                <a:cubicBezTo>
                  <a:pt x="22983" y="2414"/>
                  <a:pt x="0" y="28732"/>
                  <a:pt x="0" y="59879"/>
                </a:cubicBezTo>
                <a:cubicBezTo>
                  <a:pt x="0" y="93199"/>
                  <a:pt x="26370" y="119758"/>
                  <a:pt x="59758" y="119758"/>
                </a:cubicBezTo>
                <a:cubicBezTo>
                  <a:pt x="79354" y="119758"/>
                  <a:pt x="96532" y="110342"/>
                  <a:pt x="108145" y="95613"/>
                </a:cubicBezTo>
                <a:lnTo>
                  <a:pt x="93145" y="86197"/>
                </a:lnTo>
                <a:cubicBezTo>
                  <a:pt x="85161" y="95613"/>
                  <a:pt x="72338" y="102374"/>
                  <a:pt x="59758" y="10237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10" name="Google Shape;910;p83"/>
          <p:cNvSpPr/>
          <p:nvPr/>
        </p:nvSpPr>
        <p:spPr>
          <a:xfrm>
            <a:off x="19243455" y="9345592"/>
            <a:ext cx="382800" cy="521700"/>
          </a:xfrm>
          <a:custGeom>
            <a:avLst/>
            <a:gdLst/>
            <a:ahLst/>
            <a:cxnLst/>
            <a:rect l="l" t="t" r="r" b="b"/>
            <a:pathLst>
              <a:path w="120000" h="120000" extrusionOk="0">
                <a:moveTo>
                  <a:pt x="22743" y="21897"/>
                </a:moveTo>
                <a:lnTo>
                  <a:pt x="96957" y="21897"/>
                </a:lnTo>
                <a:lnTo>
                  <a:pt x="96957" y="33284"/>
                </a:lnTo>
                <a:lnTo>
                  <a:pt x="111022" y="33284"/>
                </a:lnTo>
                <a:lnTo>
                  <a:pt x="111022" y="11386"/>
                </a:lnTo>
                <a:cubicBezTo>
                  <a:pt x="111022" y="5255"/>
                  <a:pt x="105336" y="0"/>
                  <a:pt x="96957" y="0"/>
                </a:cubicBezTo>
                <a:lnTo>
                  <a:pt x="22743" y="0"/>
                </a:lnTo>
                <a:cubicBezTo>
                  <a:pt x="14364" y="0"/>
                  <a:pt x="7182" y="5255"/>
                  <a:pt x="7182" y="11386"/>
                </a:cubicBezTo>
                <a:lnTo>
                  <a:pt x="7182" y="33284"/>
                </a:lnTo>
                <a:lnTo>
                  <a:pt x="22743" y="33284"/>
                </a:lnTo>
                <a:lnTo>
                  <a:pt x="22743" y="21897"/>
                </a:lnTo>
                <a:close/>
                <a:moveTo>
                  <a:pt x="85586" y="85401"/>
                </a:moveTo>
                <a:lnTo>
                  <a:pt x="119700" y="60437"/>
                </a:lnTo>
                <a:lnTo>
                  <a:pt x="85586" y="35474"/>
                </a:lnTo>
                <a:lnTo>
                  <a:pt x="74214" y="42700"/>
                </a:lnTo>
                <a:lnTo>
                  <a:pt x="98154" y="60437"/>
                </a:lnTo>
                <a:lnTo>
                  <a:pt x="74214" y="78175"/>
                </a:lnTo>
                <a:lnTo>
                  <a:pt x="85586" y="85401"/>
                </a:lnTo>
                <a:close/>
                <a:moveTo>
                  <a:pt x="44289" y="78175"/>
                </a:moveTo>
                <a:lnTo>
                  <a:pt x="21246" y="60437"/>
                </a:lnTo>
                <a:lnTo>
                  <a:pt x="44289" y="42700"/>
                </a:lnTo>
                <a:lnTo>
                  <a:pt x="34114" y="35474"/>
                </a:lnTo>
                <a:lnTo>
                  <a:pt x="0" y="60437"/>
                </a:lnTo>
                <a:lnTo>
                  <a:pt x="34114" y="85401"/>
                </a:lnTo>
                <a:lnTo>
                  <a:pt x="44289" y="78175"/>
                </a:lnTo>
                <a:close/>
                <a:moveTo>
                  <a:pt x="96957" y="98978"/>
                </a:moveTo>
                <a:lnTo>
                  <a:pt x="22743" y="98978"/>
                </a:lnTo>
                <a:lnTo>
                  <a:pt x="22743" y="87591"/>
                </a:lnTo>
                <a:lnTo>
                  <a:pt x="7182" y="87591"/>
                </a:lnTo>
                <a:lnTo>
                  <a:pt x="7182" y="109489"/>
                </a:lnTo>
                <a:cubicBezTo>
                  <a:pt x="7182" y="115620"/>
                  <a:pt x="14364" y="119781"/>
                  <a:pt x="22743" y="119781"/>
                </a:cubicBezTo>
                <a:lnTo>
                  <a:pt x="96957" y="119781"/>
                </a:lnTo>
                <a:cubicBezTo>
                  <a:pt x="105336" y="119781"/>
                  <a:pt x="111022" y="115620"/>
                  <a:pt x="111022" y="109489"/>
                </a:cubicBezTo>
                <a:lnTo>
                  <a:pt x="111022" y="87591"/>
                </a:lnTo>
                <a:lnTo>
                  <a:pt x="96957" y="87591"/>
                </a:lnTo>
                <a:lnTo>
                  <a:pt x="96957" y="9897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11" name="Google Shape;911;p83"/>
          <p:cNvSpPr/>
          <p:nvPr/>
        </p:nvSpPr>
        <p:spPr>
          <a:xfrm>
            <a:off x="3812675" y="12058632"/>
            <a:ext cx="525600" cy="521700"/>
          </a:xfrm>
          <a:custGeom>
            <a:avLst/>
            <a:gdLst/>
            <a:ahLst/>
            <a:cxnLst/>
            <a:rect l="l" t="t" r="r" b="b"/>
            <a:pathLst>
              <a:path w="120000" h="120000" extrusionOk="0">
                <a:moveTo>
                  <a:pt x="59891" y="37445"/>
                </a:moveTo>
                <a:cubicBezTo>
                  <a:pt x="48607" y="37445"/>
                  <a:pt x="38191" y="47299"/>
                  <a:pt x="38191" y="59343"/>
                </a:cubicBezTo>
                <a:cubicBezTo>
                  <a:pt x="38191" y="71386"/>
                  <a:pt x="47956" y="81240"/>
                  <a:pt x="59891" y="81240"/>
                </a:cubicBezTo>
                <a:cubicBezTo>
                  <a:pt x="71826" y="81240"/>
                  <a:pt x="81591" y="71386"/>
                  <a:pt x="81591" y="59343"/>
                </a:cubicBezTo>
                <a:cubicBezTo>
                  <a:pt x="81591" y="47299"/>
                  <a:pt x="72260" y="37445"/>
                  <a:pt x="59891" y="37445"/>
                </a:cubicBezTo>
                <a:close/>
                <a:moveTo>
                  <a:pt x="108499" y="54087"/>
                </a:moveTo>
                <a:cubicBezTo>
                  <a:pt x="105461" y="31094"/>
                  <a:pt x="87884" y="13357"/>
                  <a:pt x="65099" y="11386"/>
                </a:cubicBezTo>
                <a:lnTo>
                  <a:pt x="65099" y="0"/>
                </a:lnTo>
                <a:lnTo>
                  <a:pt x="54683" y="0"/>
                </a:lnTo>
                <a:lnTo>
                  <a:pt x="54683" y="11386"/>
                </a:lnTo>
                <a:cubicBezTo>
                  <a:pt x="32115" y="13357"/>
                  <a:pt x="14538" y="31094"/>
                  <a:pt x="11283" y="54087"/>
                </a:cubicBezTo>
                <a:lnTo>
                  <a:pt x="0" y="54087"/>
                </a:lnTo>
                <a:lnTo>
                  <a:pt x="0" y="64598"/>
                </a:lnTo>
                <a:lnTo>
                  <a:pt x="11283" y="64598"/>
                </a:lnTo>
                <a:cubicBezTo>
                  <a:pt x="14538" y="87372"/>
                  <a:pt x="32115" y="106204"/>
                  <a:pt x="54683" y="108394"/>
                </a:cubicBezTo>
                <a:lnTo>
                  <a:pt x="54683" y="119781"/>
                </a:lnTo>
                <a:lnTo>
                  <a:pt x="65099" y="119781"/>
                </a:lnTo>
                <a:lnTo>
                  <a:pt x="65099" y="108394"/>
                </a:lnTo>
                <a:cubicBezTo>
                  <a:pt x="87884" y="105109"/>
                  <a:pt x="105461" y="87372"/>
                  <a:pt x="108499" y="64598"/>
                </a:cubicBezTo>
                <a:lnTo>
                  <a:pt x="119783" y="64598"/>
                </a:lnTo>
                <a:lnTo>
                  <a:pt x="119783" y="54087"/>
                </a:lnTo>
                <a:lnTo>
                  <a:pt x="108499" y="54087"/>
                </a:lnTo>
                <a:close/>
                <a:moveTo>
                  <a:pt x="59891" y="97883"/>
                </a:moveTo>
                <a:cubicBezTo>
                  <a:pt x="39276" y="97883"/>
                  <a:pt x="21699" y="80583"/>
                  <a:pt x="21699" y="59343"/>
                </a:cubicBezTo>
                <a:cubicBezTo>
                  <a:pt x="21699" y="37883"/>
                  <a:pt x="39276" y="21897"/>
                  <a:pt x="59891" y="21897"/>
                </a:cubicBezTo>
                <a:cubicBezTo>
                  <a:pt x="80506" y="21897"/>
                  <a:pt x="98083" y="37883"/>
                  <a:pt x="98083" y="59343"/>
                </a:cubicBezTo>
                <a:cubicBezTo>
                  <a:pt x="98083" y="80583"/>
                  <a:pt x="80506" y="97883"/>
                  <a:pt x="59891" y="97883"/>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12" name="Google Shape;912;p83"/>
          <p:cNvSpPr/>
          <p:nvPr/>
        </p:nvSpPr>
        <p:spPr>
          <a:xfrm>
            <a:off x="7850165" y="12058632"/>
            <a:ext cx="521400" cy="521700"/>
          </a:xfrm>
          <a:custGeom>
            <a:avLst/>
            <a:gdLst/>
            <a:ahLst/>
            <a:cxnLst/>
            <a:rect l="l" t="t" r="r" b="b"/>
            <a:pathLst>
              <a:path w="120000" h="120000" extrusionOk="0">
                <a:moveTo>
                  <a:pt x="108196" y="54087"/>
                </a:moveTo>
                <a:cubicBezTo>
                  <a:pt x="105136" y="31094"/>
                  <a:pt x="87431" y="13357"/>
                  <a:pt x="64480" y="11386"/>
                </a:cubicBezTo>
                <a:lnTo>
                  <a:pt x="64480" y="0"/>
                </a:lnTo>
                <a:lnTo>
                  <a:pt x="54207" y="0"/>
                </a:lnTo>
                <a:lnTo>
                  <a:pt x="54207" y="11386"/>
                </a:lnTo>
                <a:cubicBezTo>
                  <a:pt x="31256" y="13357"/>
                  <a:pt x="13551" y="31094"/>
                  <a:pt x="11584" y="54087"/>
                </a:cubicBezTo>
                <a:lnTo>
                  <a:pt x="0" y="54087"/>
                </a:lnTo>
                <a:lnTo>
                  <a:pt x="0" y="64598"/>
                </a:lnTo>
                <a:lnTo>
                  <a:pt x="11584" y="64598"/>
                </a:lnTo>
                <a:cubicBezTo>
                  <a:pt x="13551" y="87372"/>
                  <a:pt x="31256" y="106204"/>
                  <a:pt x="54207" y="108394"/>
                </a:cubicBezTo>
                <a:lnTo>
                  <a:pt x="54207" y="119781"/>
                </a:lnTo>
                <a:lnTo>
                  <a:pt x="64480" y="119781"/>
                </a:lnTo>
                <a:lnTo>
                  <a:pt x="64480" y="108394"/>
                </a:lnTo>
                <a:cubicBezTo>
                  <a:pt x="87431" y="105109"/>
                  <a:pt x="106229" y="87372"/>
                  <a:pt x="108196" y="64598"/>
                </a:cubicBezTo>
                <a:lnTo>
                  <a:pt x="119781" y="64598"/>
                </a:lnTo>
                <a:lnTo>
                  <a:pt x="119781" y="54087"/>
                </a:lnTo>
                <a:lnTo>
                  <a:pt x="108196" y="54087"/>
                </a:lnTo>
                <a:close/>
                <a:moveTo>
                  <a:pt x="59453" y="97883"/>
                </a:moveTo>
                <a:cubicBezTo>
                  <a:pt x="38469" y="97883"/>
                  <a:pt x="20765" y="80583"/>
                  <a:pt x="20765" y="59343"/>
                </a:cubicBezTo>
                <a:cubicBezTo>
                  <a:pt x="20765" y="37883"/>
                  <a:pt x="38469" y="21897"/>
                  <a:pt x="59453" y="21897"/>
                </a:cubicBezTo>
                <a:cubicBezTo>
                  <a:pt x="80218" y="21897"/>
                  <a:pt x="97923" y="37883"/>
                  <a:pt x="97923" y="59343"/>
                </a:cubicBezTo>
                <a:cubicBezTo>
                  <a:pt x="97923" y="80583"/>
                  <a:pt x="80218" y="97883"/>
                  <a:pt x="59453" y="97883"/>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13" name="Google Shape;913;p83"/>
          <p:cNvSpPr/>
          <p:nvPr/>
        </p:nvSpPr>
        <p:spPr>
          <a:xfrm>
            <a:off x="15399428" y="12058632"/>
            <a:ext cx="521400" cy="521700"/>
          </a:xfrm>
          <a:custGeom>
            <a:avLst/>
            <a:gdLst/>
            <a:ahLst/>
            <a:cxnLst/>
            <a:rect l="l" t="t" r="r" b="b"/>
            <a:pathLst>
              <a:path w="120000" h="120000" extrusionOk="0">
                <a:moveTo>
                  <a:pt x="108394" y="54087"/>
                </a:moveTo>
                <a:cubicBezTo>
                  <a:pt x="105109" y="31094"/>
                  <a:pt x="87372" y="13357"/>
                  <a:pt x="64598" y="11386"/>
                </a:cubicBezTo>
                <a:lnTo>
                  <a:pt x="64598" y="0"/>
                </a:lnTo>
                <a:lnTo>
                  <a:pt x="54087" y="0"/>
                </a:lnTo>
                <a:lnTo>
                  <a:pt x="54087" y="11386"/>
                </a:lnTo>
                <a:cubicBezTo>
                  <a:pt x="47956" y="11386"/>
                  <a:pt x="41605" y="13357"/>
                  <a:pt x="36350" y="15547"/>
                </a:cubicBezTo>
                <a:lnTo>
                  <a:pt x="44671" y="23868"/>
                </a:lnTo>
                <a:cubicBezTo>
                  <a:pt x="49927" y="22773"/>
                  <a:pt x="54087" y="21897"/>
                  <a:pt x="59343" y="21897"/>
                </a:cubicBezTo>
                <a:cubicBezTo>
                  <a:pt x="81240" y="21897"/>
                  <a:pt x="97883" y="38540"/>
                  <a:pt x="97883" y="59343"/>
                </a:cubicBezTo>
                <a:cubicBezTo>
                  <a:pt x="97883" y="64598"/>
                  <a:pt x="96788" y="69635"/>
                  <a:pt x="94817" y="73795"/>
                </a:cubicBezTo>
                <a:lnTo>
                  <a:pt x="103138" y="82335"/>
                </a:lnTo>
                <a:cubicBezTo>
                  <a:pt x="106204" y="77080"/>
                  <a:pt x="107299" y="71824"/>
                  <a:pt x="108394" y="64598"/>
                </a:cubicBezTo>
                <a:lnTo>
                  <a:pt x="119781" y="64598"/>
                </a:lnTo>
                <a:lnTo>
                  <a:pt x="119781" y="54087"/>
                </a:lnTo>
                <a:lnTo>
                  <a:pt x="108394" y="54087"/>
                </a:lnTo>
                <a:close/>
                <a:moveTo>
                  <a:pt x="10291" y="17518"/>
                </a:moveTo>
                <a:lnTo>
                  <a:pt x="21897" y="28029"/>
                </a:lnTo>
                <a:cubicBezTo>
                  <a:pt x="15547" y="35255"/>
                  <a:pt x="12481" y="44671"/>
                  <a:pt x="11386" y="54087"/>
                </a:cubicBezTo>
                <a:lnTo>
                  <a:pt x="0" y="54087"/>
                </a:lnTo>
                <a:lnTo>
                  <a:pt x="0" y="64598"/>
                </a:lnTo>
                <a:lnTo>
                  <a:pt x="11386" y="64598"/>
                </a:lnTo>
                <a:cubicBezTo>
                  <a:pt x="13357" y="87372"/>
                  <a:pt x="32189" y="106204"/>
                  <a:pt x="54087" y="108394"/>
                </a:cubicBezTo>
                <a:lnTo>
                  <a:pt x="54087" y="119781"/>
                </a:lnTo>
                <a:lnTo>
                  <a:pt x="64598" y="119781"/>
                </a:lnTo>
                <a:lnTo>
                  <a:pt x="64598" y="108394"/>
                </a:lnTo>
                <a:cubicBezTo>
                  <a:pt x="74890" y="107299"/>
                  <a:pt x="83211" y="103138"/>
                  <a:pt x="90656" y="96788"/>
                </a:cubicBezTo>
                <a:lnTo>
                  <a:pt x="100948" y="108394"/>
                </a:lnTo>
                <a:lnTo>
                  <a:pt x="108394" y="100948"/>
                </a:lnTo>
                <a:lnTo>
                  <a:pt x="17518" y="10291"/>
                </a:lnTo>
                <a:lnTo>
                  <a:pt x="10291" y="17518"/>
                </a:lnTo>
                <a:close/>
                <a:moveTo>
                  <a:pt x="83211" y="89562"/>
                </a:moveTo>
                <a:cubicBezTo>
                  <a:pt x="75985" y="94817"/>
                  <a:pt x="68759" y="97883"/>
                  <a:pt x="59343" y="97883"/>
                </a:cubicBezTo>
                <a:cubicBezTo>
                  <a:pt x="38540" y="97883"/>
                  <a:pt x="21897" y="81240"/>
                  <a:pt x="21897" y="59343"/>
                </a:cubicBezTo>
                <a:cubicBezTo>
                  <a:pt x="21897" y="51021"/>
                  <a:pt x="23868" y="42700"/>
                  <a:pt x="29124" y="36350"/>
                </a:cubicBezTo>
                <a:lnTo>
                  <a:pt x="83211" y="8956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14" name="Google Shape;914;p83"/>
          <p:cNvSpPr/>
          <p:nvPr/>
        </p:nvSpPr>
        <p:spPr>
          <a:xfrm>
            <a:off x="11601665" y="12058632"/>
            <a:ext cx="521400" cy="521700"/>
          </a:xfrm>
          <a:custGeom>
            <a:avLst/>
            <a:gdLst/>
            <a:ahLst/>
            <a:cxnLst/>
            <a:rect l="l" t="t" r="r" b="b"/>
            <a:pathLst>
              <a:path w="120000" h="120000" extrusionOk="0">
                <a:moveTo>
                  <a:pt x="108394" y="54087"/>
                </a:moveTo>
                <a:cubicBezTo>
                  <a:pt x="105109" y="31094"/>
                  <a:pt x="87591" y="13357"/>
                  <a:pt x="65693" y="11386"/>
                </a:cubicBezTo>
                <a:lnTo>
                  <a:pt x="65693" y="0"/>
                </a:lnTo>
                <a:lnTo>
                  <a:pt x="54087" y="0"/>
                </a:lnTo>
                <a:lnTo>
                  <a:pt x="54087" y="11386"/>
                </a:lnTo>
                <a:cubicBezTo>
                  <a:pt x="47956" y="11386"/>
                  <a:pt x="42700" y="13357"/>
                  <a:pt x="36350" y="15547"/>
                </a:cubicBezTo>
                <a:lnTo>
                  <a:pt x="44671" y="23868"/>
                </a:lnTo>
                <a:cubicBezTo>
                  <a:pt x="49927" y="22773"/>
                  <a:pt x="55182" y="21897"/>
                  <a:pt x="59343" y="21897"/>
                </a:cubicBezTo>
                <a:cubicBezTo>
                  <a:pt x="81240" y="21897"/>
                  <a:pt x="97883" y="38540"/>
                  <a:pt x="97883" y="59343"/>
                </a:cubicBezTo>
                <a:cubicBezTo>
                  <a:pt x="97883" y="64598"/>
                  <a:pt x="96788" y="69635"/>
                  <a:pt x="94817" y="73795"/>
                </a:cubicBezTo>
                <a:lnTo>
                  <a:pt x="103138" y="82335"/>
                </a:lnTo>
                <a:cubicBezTo>
                  <a:pt x="106204" y="77080"/>
                  <a:pt x="107299" y="71824"/>
                  <a:pt x="108394" y="64598"/>
                </a:cubicBezTo>
                <a:lnTo>
                  <a:pt x="119781" y="64598"/>
                </a:lnTo>
                <a:lnTo>
                  <a:pt x="119781" y="54087"/>
                </a:lnTo>
                <a:lnTo>
                  <a:pt x="108394" y="54087"/>
                </a:lnTo>
                <a:close/>
                <a:moveTo>
                  <a:pt x="10291" y="17518"/>
                </a:moveTo>
                <a:lnTo>
                  <a:pt x="21897" y="28029"/>
                </a:lnTo>
                <a:cubicBezTo>
                  <a:pt x="16642" y="35255"/>
                  <a:pt x="12481" y="44671"/>
                  <a:pt x="11386" y="54087"/>
                </a:cubicBezTo>
                <a:lnTo>
                  <a:pt x="0" y="54087"/>
                </a:lnTo>
                <a:lnTo>
                  <a:pt x="0" y="64598"/>
                </a:lnTo>
                <a:lnTo>
                  <a:pt x="11386" y="64598"/>
                </a:lnTo>
                <a:cubicBezTo>
                  <a:pt x="13576" y="87372"/>
                  <a:pt x="32189" y="106204"/>
                  <a:pt x="54087" y="108394"/>
                </a:cubicBezTo>
                <a:lnTo>
                  <a:pt x="54087" y="119781"/>
                </a:lnTo>
                <a:lnTo>
                  <a:pt x="65693" y="119781"/>
                </a:lnTo>
                <a:lnTo>
                  <a:pt x="65693" y="108394"/>
                </a:lnTo>
                <a:cubicBezTo>
                  <a:pt x="74890" y="107299"/>
                  <a:pt x="83211" y="103138"/>
                  <a:pt x="90656" y="96788"/>
                </a:cubicBezTo>
                <a:lnTo>
                  <a:pt x="102043" y="108394"/>
                </a:lnTo>
                <a:lnTo>
                  <a:pt x="108394" y="100948"/>
                </a:lnTo>
                <a:lnTo>
                  <a:pt x="17737" y="10291"/>
                </a:lnTo>
                <a:lnTo>
                  <a:pt x="10291" y="17518"/>
                </a:lnTo>
                <a:close/>
                <a:moveTo>
                  <a:pt x="83211" y="89562"/>
                </a:moveTo>
                <a:cubicBezTo>
                  <a:pt x="77080" y="94817"/>
                  <a:pt x="68759" y="97883"/>
                  <a:pt x="59343" y="97883"/>
                </a:cubicBezTo>
                <a:cubicBezTo>
                  <a:pt x="38540" y="97883"/>
                  <a:pt x="21897" y="81240"/>
                  <a:pt x="21897" y="59343"/>
                </a:cubicBezTo>
                <a:cubicBezTo>
                  <a:pt x="21897" y="51021"/>
                  <a:pt x="23868" y="42700"/>
                  <a:pt x="30218" y="36350"/>
                </a:cubicBezTo>
                <a:lnTo>
                  <a:pt x="83211" y="8956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15" name="Google Shape;915;p83"/>
          <p:cNvSpPr/>
          <p:nvPr/>
        </p:nvSpPr>
        <p:spPr>
          <a:xfrm>
            <a:off x="19075225" y="12058632"/>
            <a:ext cx="521400" cy="521700"/>
          </a:xfrm>
          <a:custGeom>
            <a:avLst/>
            <a:gdLst/>
            <a:ahLst/>
            <a:cxnLst/>
            <a:rect l="l" t="t" r="r" b="b"/>
            <a:pathLst>
              <a:path w="120000" h="120000" extrusionOk="0">
                <a:moveTo>
                  <a:pt x="108394" y="54087"/>
                </a:moveTo>
                <a:cubicBezTo>
                  <a:pt x="106204" y="31094"/>
                  <a:pt x="87591" y="13357"/>
                  <a:pt x="65693" y="11386"/>
                </a:cubicBezTo>
                <a:lnTo>
                  <a:pt x="65693" y="0"/>
                </a:lnTo>
                <a:lnTo>
                  <a:pt x="55182" y="0"/>
                </a:lnTo>
                <a:lnTo>
                  <a:pt x="55182" y="11386"/>
                </a:lnTo>
                <a:cubicBezTo>
                  <a:pt x="32189" y="13357"/>
                  <a:pt x="13576" y="31094"/>
                  <a:pt x="11386" y="54087"/>
                </a:cubicBezTo>
                <a:lnTo>
                  <a:pt x="0" y="54087"/>
                </a:lnTo>
                <a:lnTo>
                  <a:pt x="0" y="64598"/>
                </a:lnTo>
                <a:lnTo>
                  <a:pt x="11386" y="64598"/>
                </a:lnTo>
                <a:cubicBezTo>
                  <a:pt x="14671" y="87372"/>
                  <a:pt x="32189" y="106204"/>
                  <a:pt x="55182" y="108394"/>
                </a:cubicBezTo>
                <a:lnTo>
                  <a:pt x="55182" y="119781"/>
                </a:lnTo>
                <a:lnTo>
                  <a:pt x="65693" y="119781"/>
                </a:lnTo>
                <a:lnTo>
                  <a:pt x="65693" y="108394"/>
                </a:lnTo>
                <a:cubicBezTo>
                  <a:pt x="88467" y="105109"/>
                  <a:pt x="106204" y="87372"/>
                  <a:pt x="108394" y="64598"/>
                </a:cubicBezTo>
                <a:lnTo>
                  <a:pt x="119781" y="64598"/>
                </a:lnTo>
                <a:lnTo>
                  <a:pt x="119781" y="54087"/>
                </a:lnTo>
                <a:lnTo>
                  <a:pt x="108394" y="54087"/>
                </a:lnTo>
                <a:close/>
                <a:moveTo>
                  <a:pt x="60437" y="97883"/>
                </a:moveTo>
                <a:cubicBezTo>
                  <a:pt x="38540" y="97883"/>
                  <a:pt x="21897" y="80583"/>
                  <a:pt x="21897" y="59343"/>
                </a:cubicBezTo>
                <a:cubicBezTo>
                  <a:pt x="21897" y="37883"/>
                  <a:pt x="38978" y="21897"/>
                  <a:pt x="60437" y="21897"/>
                </a:cubicBezTo>
                <a:cubicBezTo>
                  <a:pt x="81897" y="21897"/>
                  <a:pt x="97883" y="37883"/>
                  <a:pt x="97883" y="59343"/>
                </a:cubicBezTo>
                <a:cubicBezTo>
                  <a:pt x="97883" y="80583"/>
                  <a:pt x="81240" y="97883"/>
                  <a:pt x="60437" y="97883"/>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16" name="Google Shape;916;p83"/>
          <p:cNvSpPr txBox="1"/>
          <p:nvPr/>
        </p:nvSpPr>
        <p:spPr>
          <a:xfrm>
            <a:off x="1422678" y="1426041"/>
            <a:ext cx="7057800" cy="19503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Icons</a:t>
            </a:r>
            <a:endParaRPr sz="1300"/>
          </a:p>
          <a:p>
            <a:pPr marL="0" marR="0" lvl="0" indent="0" algn="l" rtl="0">
              <a:lnSpc>
                <a:spcPct val="90000"/>
              </a:lnSpc>
              <a:spcBef>
                <a:spcPts val="2900"/>
              </a:spcBef>
              <a:spcAft>
                <a:spcPts val="0"/>
              </a:spcAft>
              <a:buClr>
                <a:schemeClr val="dk1"/>
              </a:buClr>
              <a:buFont typeface="Arial"/>
              <a:buNone/>
            </a:pPr>
            <a:r>
              <a:rPr lang="en" sz="2400">
                <a:solidFill>
                  <a:schemeClr val="dk1"/>
                </a:solidFill>
                <a:latin typeface="Roboto"/>
                <a:ea typeface="Roboto"/>
                <a:cs typeface="Roboto"/>
                <a:sym typeface="Roboto"/>
              </a:rPr>
              <a:t>Device - Material Design</a:t>
            </a:r>
            <a:endParaRPr sz="1300"/>
          </a:p>
        </p:txBody>
      </p:sp>
      <p:sp>
        <p:nvSpPr>
          <p:cNvPr id="917" name="Google Shape;917;p83"/>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921"/>
        <p:cNvGrpSpPr/>
        <p:nvPr/>
      </p:nvGrpSpPr>
      <p:grpSpPr>
        <a:xfrm>
          <a:off x="0" y="0"/>
          <a:ext cx="0" cy="0"/>
          <a:chOff x="0" y="0"/>
          <a:chExt cx="0" cy="0"/>
        </a:xfrm>
      </p:grpSpPr>
      <p:sp>
        <p:nvSpPr>
          <p:cNvPr id="922" name="Google Shape;922;p84"/>
          <p:cNvSpPr/>
          <p:nvPr/>
        </p:nvSpPr>
        <p:spPr>
          <a:xfrm>
            <a:off x="3045241" y="2836058"/>
            <a:ext cx="529200" cy="524700"/>
          </a:xfrm>
          <a:custGeom>
            <a:avLst/>
            <a:gdLst/>
            <a:ahLst/>
            <a:cxnLst/>
            <a:rect l="l" t="t" r="r" b="b"/>
            <a:pathLst>
              <a:path w="120000" h="120000" extrusionOk="0">
                <a:moveTo>
                  <a:pt x="0" y="119760"/>
                </a:moveTo>
                <a:lnTo>
                  <a:pt x="119760" y="119760"/>
                </a:lnTo>
                <a:lnTo>
                  <a:pt x="119760" y="0"/>
                </a:lnTo>
                <a:lnTo>
                  <a:pt x="0" y="119760"/>
                </a:lnTo>
                <a:close/>
                <a:moveTo>
                  <a:pt x="107305" y="107280"/>
                </a:moveTo>
                <a:lnTo>
                  <a:pt x="87904" y="107280"/>
                </a:lnTo>
                <a:lnTo>
                  <a:pt x="87904" y="48960"/>
                </a:lnTo>
                <a:lnTo>
                  <a:pt x="107305" y="28560"/>
                </a:lnTo>
                <a:lnTo>
                  <a:pt x="107305" y="10728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23" name="Google Shape;923;p84"/>
          <p:cNvSpPr/>
          <p:nvPr/>
        </p:nvSpPr>
        <p:spPr>
          <a:xfrm>
            <a:off x="7344819" y="2836058"/>
            <a:ext cx="626700" cy="524700"/>
          </a:xfrm>
          <a:custGeom>
            <a:avLst/>
            <a:gdLst/>
            <a:ahLst/>
            <a:cxnLst/>
            <a:rect l="l" t="t" r="r" b="b"/>
            <a:pathLst>
              <a:path w="120000" h="120000" extrusionOk="0">
                <a:moveTo>
                  <a:pt x="59395" y="0"/>
                </a:moveTo>
                <a:cubicBezTo>
                  <a:pt x="37449" y="0"/>
                  <a:pt x="16308" y="9120"/>
                  <a:pt x="0" y="23760"/>
                </a:cubicBezTo>
                <a:lnTo>
                  <a:pt x="59395" y="119760"/>
                </a:lnTo>
                <a:lnTo>
                  <a:pt x="119798" y="23760"/>
                </a:lnTo>
                <a:cubicBezTo>
                  <a:pt x="103489" y="9120"/>
                  <a:pt x="82550" y="0"/>
                  <a:pt x="59395" y="0"/>
                </a:cubicBezTo>
                <a:close/>
                <a:moveTo>
                  <a:pt x="59395" y="31920"/>
                </a:moveTo>
                <a:cubicBezTo>
                  <a:pt x="46912" y="31920"/>
                  <a:pt x="34630" y="36480"/>
                  <a:pt x="23959" y="43200"/>
                </a:cubicBezTo>
                <a:lnTo>
                  <a:pt x="14496" y="27360"/>
                </a:lnTo>
                <a:cubicBezTo>
                  <a:pt x="27785" y="17040"/>
                  <a:pt x="42684" y="12480"/>
                  <a:pt x="59395" y="12480"/>
                </a:cubicBezTo>
                <a:cubicBezTo>
                  <a:pt x="76308" y="12480"/>
                  <a:pt x="92013" y="17040"/>
                  <a:pt x="105503" y="27360"/>
                </a:cubicBezTo>
                <a:lnTo>
                  <a:pt x="95838" y="43200"/>
                </a:lnTo>
                <a:cubicBezTo>
                  <a:pt x="85369" y="36480"/>
                  <a:pt x="72885" y="31920"/>
                  <a:pt x="59395" y="3192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24" name="Google Shape;924;p84"/>
          <p:cNvSpPr/>
          <p:nvPr/>
        </p:nvSpPr>
        <p:spPr>
          <a:xfrm>
            <a:off x="11565466" y="2836058"/>
            <a:ext cx="519900" cy="524700"/>
          </a:xfrm>
          <a:custGeom>
            <a:avLst/>
            <a:gdLst/>
            <a:ahLst/>
            <a:cxnLst/>
            <a:rect l="l" t="t" r="r" b="b"/>
            <a:pathLst>
              <a:path w="120000" h="120000" extrusionOk="0">
                <a:moveTo>
                  <a:pt x="108145" y="0"/>
                </a:moveTo>
                <a:lnTo>
                  <a:pt x="11612" y="0"/>
                </a:lnTo>
                <a:cubicBezTo>
                  <a:pt x="4596" y="0"/>
                  <a:pt x="0" y="5520"/>
                  <a:pt x="0" y="12480"/>
                </a:cubicBezTo>
                <a:lnTo>
                  <a:pt x="0" y="107280"/>
                </a:lnTo>
                <a:cubicBezTo>
                  <a:pt x="0" y="114240"/>
                  <a:pt x="4596" y="119760"/>
                  <a:pt x="11612" y="119760"/>
                </a:cubicBezTo>
                <a:lnTo>
                  <a:pt x="108145" y="119760"/>
                </a:lnTo>
                <a:cubicBezTo>
                  <a:pt x="115161" y="119760"/>
                  <a:pt x="119758" y="114240"/>
                  <a:pt x="119758" y="107280"/>
                </a:cubicBezTo>
                <a:lnTo>
                  <a:pt x="119758" y="12480"/>
                </a:lnTo>
                <a:cubicBezTo>
                  <a:pt x="119758" y="5520"/>
                  <a:pt x="115161" y="0"/>
                  <a:pt x="108145" y="0"/>
                </a:cubicBezTo>
                <a:close/>
                <a:moveTo>
                  <a:pt x="108145" y="107280"/>
                </a:moveTo>
                <a:lnTo>
                  <a:pt x="11612" y="107280"/>
                </a:lnTo>
                <a:lnTo>
                  <a:pt x="11612" y="12480"/>
                </a:lnTo>
                <a:lnTo>
                  <a:pt x="108145" y="12480"/>
                </a:lnTo>
                <a:lnTo>
                  <a:pt x="108145" y="107280"/>
                </a:lnTo>
                <a:close/>
                <a:moveTo>
                  <a:pt x="95564" y="23760"/>
                </a:moveTo>
                <a:lnTo>
                  <a:pt x="65564" y="23760"/>
                </a:lnTo>
                <a:cubicBezTo>
                  <a:pt x="58790" y="23760"/>
                  <a:pt x="54193" y="29520"/>
                  <a:pt x="54193" y="36480"/>
                </a:cubicBezTo>
                <a:lnTo>
                  <a:pt x="54193" y="50160"/>
                </a:lnTo>
                <a:cubicBezTo>
                  <a:pt x="50564" y="51360"/>
                  <a:pt x="47177" y="55920"/>
                  <a:pt x="47177" y="59280"/>
                </a:cubicBezTo>
                <a:cubicBezTo>
                  <a:pt x="47177" y="66240"/>
                  <a:pt x="52983" y="71760"/>
                  <a:pt x="59758" y="71760"/>
                </a:cubicBezTo>
                <a:cubicBezTo>
                  <a:pt x="66774" y="71760"/>
                  <a:pt x="71370" y="66240"/>
                  <a:pt x="71370" y="59280"/>
                </a:cubicBezTo>
                <a:cubicBezTo>
                  <a:pt x="71370" y="55920"/>
                  <a:pt x="68951" y="51360"/>
                  <a:pt x="65564" y="50160"/>
                </a:cubicBezTo>
                <a:lnTo>
                  <a:pt x="65564" y="36480"/>
                </a:lnTo>
                <a:lnTo>
                  <a:pt x="83951" y="36480"/>
                </a:lnTo>
                <a:lnTo>
                  <a:pt x="83951" y="83280"/>
                </a:lnTo>
                <a:lnTo>
                  <a:pt x="35564" y="83280"/>
                </a:lnTo>
                <a:lnTo>
                  <a:pt x="35564" y="36480"/>
                </a:lnTo>
                <a:lnTo>
                  <a:pt x="47177" y="36480"/>
                </a:lnTo>
                <a:lnTo>
                  <a:pt x="47177" y="23760"/>
                </a:lnTo>
                <a:lnTo>
                  <a:pt x="35564" y="23760"/>
                </a:lnTo>
                <a:lnTo>
                  <a:pt x="24193" y="23760"/>
                </a:lnTo>
                <a:lnTo>
                  <a:pt x="24193" y="95760"/>
                </a:lnTo>
                <a:lnTo>
                  <a:pt x="95564" y="95760"/>
                </a:lnTo>
                <a:lnTo>
                  <a:pt x="95564" y="2376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25" name="Google Shape;925;p84"/>
          <p:cNvSpPr/>
          <p:nvPr/>
        </p:nvSpPr>
        <p:spPr>
          <a:xfrm>
            <a:off x="15892903" y="2915002"/>
            <a:ext cx="575700" cy="366900"/>
          </a:xfrm>
          <a:custGeom>
            <a:avLst/>
            <a:gdLst/>
            <a:ahLst/>
            <a:cxnLst/>
            <a:rect l="l" t="t" r="r" b="b"/>
            <a:pathLst>
              <a:path w="120000" h="120000" extrusionOk="0">
                <a:moveTo>
                  <a:pt x="108394" y="0"/>
                </a:moveTo>
                <a:lnTo>
                  <a:pt x="10291" y="0"/>
                </a:lnTo>
                <a:cubicBezTo>
                  <a:pt x="4160" y="0"/>
                  <a:pt x="0" y="7931"/>
                  <a:pt x="0" y="16206"/>
                </a:cubicBezTo>
                <a:lnTo>
                  <a:pt x="0" y="103448"/>
                </a:lnTo>
                <a:cubicBezTo>
                  <a:pt x="0" y="111379"/>
                  <a:pt x="4160" y="119655"/>
                  <a:pt x="10291" y="119655"/>
                </a:cubicBezTo>
                <a:lnTo>
                  <a:pt x="108394" y="119655"/>
                </a:lnTo>
                <a:cubicBezTo>
                  <a:pt x="114525" y="119655"/>
                  <a:pt x="119781" y="111379"/>
                  <a:pt x="119781" y="103448"/>
                </a:cubicBezTo>
                <a:lnTo>
                  <a:pt x="119781" y="16206"/>
                </a:lnTo>
                <a:cubicBezTo>
                  <a:pt x="119781" y="7931"/>
                  <a:pt x="114525" y="0"/>
                  <a:pt x="108394" y="0"/>
                </a:cubicBezTo>
                <a:close/>
                <a:moveTo>
                  <a:pt x="97883" y="103448"/>
                </a:moveTo>
                <a:lnTo>
                  <a:pt x="20802" y="103448"/>
                </a:lnTo>
                <a:lnTo>
                  <a:pt x="20802" y="16206"/>
                </a:lnTo>
                <a:lnTo>
                  <a:pt x="97883" y="16206"/>
                </a:lnTo>
                <a:lnTo>
                  <a:pt x="97883" y="103448"/>
                </a:lnTo>
                <a:close/>
                <a:moveTo>
                  <a:pt x="48832" y="93448"/>
                </a:moveTo>
                <a:lnTo>
                  <a:pt x="70729" y="93448"/>
                </a:lnTo>
                <a:cubicBezTo>
                  <a:pt x="73795" y="93448"/>
                  <a:pt x="75985" y="90000"/>
                  <a:pt x="75985" y="85172"/>
                </a:cubicBezTo>
                <a:lnTo>
                  <a:pt x="75985" y="58965"/>
                </a:lnTo>
                <a:cubicBezTo>
                  <a:pt x="75985" y="54137"/>
                  <a:pt x="73795" y="50689"/>
                  <a:pt x="70729" y="50689"/>
                </a:cubicBezTo>
                <a:lnTo>
                  <a:pt x="70729" y="42413"/>
                </a:lnTo>
                <a:cubicBezTo>
                  <a:pt x="70729" y="32758"/>
                  <a:pt x="65474" y="26206"/>
                  <a:pt x="59343" y="26206"/>
                </a:cubicBezTo>
                <a:cubicBezTo>
                  <a:pt x="52992" y="26206"/>
                  <a:pt x="48832" y="32758"/>
                  <a:pt x="48832" y="42413"/>
                </a:cubicBezTo>
                <a:lnTo>
                  <a:pt x="48832" y="50689"/>
                </a:lnTo>
                <a:cubicBezTo>
                  <a:pt x="45766" y="50689"/>
                  <a:pt x="42700" y="54137"/>
                  <a:pt x="42700" y="58965"/>
                </a:cubicBezTo>
                <a:lnTo>
                  <a:pt x="42700" y="85172"/>
                </a:lnTo>
                <a:cubicBezTo>
                  <a:pt x="42700" y="90000"/>
                  <a:pt x="45766" y="93448"/>
                  <a:pt x="48832" y="93448"/>
                </a:cubicBezTo>
                <a:close/>
                <a:moveTo>
                  <a:pt x="52992" y="42413"/>
                </a:moveTo>
                <a:cubicBezTo>
                  <a:pt x="52992" y="35862"/>
                  <a:pt x="55182" y="32758"/>
                  <a:pt x="59343" y="32758"/>
                </a:cubicBezTo>
                <a:cubicBezTo>
                  <a:pt x="63503" y="32758"/>
                  <a:pt x="65474" y="35862"/>
                  <a:pt x="65474" y="42413"/>
                </a:cubicBezTo>
                <a:lnTo>
                  <a:pt x="65474" y="50689"/>
                </a:lnTo>
                <a:lnTo>
                  <a:pt x="52992" y="50689"/>
                </a:lnTo>
                <a:lnTo>
                  <a:pt x="52992" y="4241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26" name="Google Shape;926;p84"/>
          <p:cNvSpPr/>
          <p:nvPr/>
        </p:nvSpPr>
        <p:spPr>
          <a:xfrm>
            <a:off x="19951038" y="2812840"/>
            <a:ext cx="366900" cy="575700"/>
          </a:xfrm>
          <a:custGeom>
            <a:avLst/>
            <a:gdLst/>
            <a:ahLst/>
            <a:cxnLst/>
            <a:rect l="l" t="t" r="r" b="b"/>
            <a:pathLst>
              <a:path w="120000" h="120000" extrusionOk="0">
                <a:moveTo>
                  <a:pt x="42758" y="81240"/>
                </a:moveTo>
                <a:lnTo>
                  <a:pt x="77241" y="81240"/>
                </a:lnTo>
                <a:cubicBezTo>
                  <a:pt x="82068" y="81240"/>
                  <a:pt x="85172" y="79051"/>
                  <a:pt x="85172" y="75985"/>
                </a:cubicBezTo>
                <a:lnTo>
                  <a:pt x="85172" y="59343"/>
                </a:lnTo>
                <a:cubicBezTo>
                  <a:pt x="85172" y="56277"/>
                  <a:pt x="82068" y="54087"/>
                  <a:pt x="77241" y="54087"/>
                </a:cubicBezTo>
                <a:lnTo>
                  <a:pt x="77241" y="48832"/>
                </a:lnTo>
                <a:cubicBezTo>
                  <a:pt x="77241" y="42700"/>
                  <a:pt x="70689" y="38540"/>
                  <a:pt x="60689" y="38540"/>
                </a:cubicBezTo>
                <a:cubicBezTo>
                  <a:pt x="50689" y="38540"/>
                  <a:pt x="42758" y="42700"/>
                  <a:pt x="42758" y="48832"/>
                </a:cubicBezTo>
                <a:lnTo>
                  <a:pt x="42758" y="54087"/>
                </a:lnTo>
                <a:cubicBezTo>
                  <a:pt x="37586" y="54087"/>
                  <a:pt x="34482" y="56277"/>
                  <a:pt x="34482" y="59343"/>
                </a:cubicBezTo>
                <a:lnTo>
                  <a:pt x="34482" y="75985"/>
                </a:lnTo>
                <a:cubicBezTo>
                  <a:pt x="34482" y="79051"/>
                  <a:pt x="37586" y="81240"/>
                  <a:pt x="42758" y="81240"/>
                </a:cubicBezTo>
                <a:close/>
                <a:moveTo>
                  <a:pt x="50689" y="48832"/>
                </a:moveTo>
                <a:cubicBezTo>
                  <a:pt x="50689" y="44671"/>
                  <a:pt x="54827" y="42700"/>
                  <a:pt x="60689" y="42700"/>
                </a:cubicBezTo>
                <a:cubicBezTo>
                  <a:pt x="66551" y="42700"/>
                  <a:pt x="70689" y="44671"/>
                  <a:pt x="70689" y="48832"/>
                </a:cubicBezTo>
                <a:lnTo>
                  <a:pt x="70689" y="54087"/>
                </a:lnTo>
                <a:lnTo>
                  <a:pt x="50689" y="54087"/>
                </a:lnTo>
                <a:lnTo>
                  <a:pt x="50689" y="48832"/>
                </a:lnTo>
                <a:close/>
                <a:moveTo>
                  <a:pt x="103448" y="0"/>
                </a:moveTo>
                <a:lnTo>
                  <a:pt x="17931" y="0"/>
                </a:lnTo>
                <a:cubicBezTo>
                  <a:pt x="8275" y="0"/>
                  <a:pt x="0" y="5255"/>
                  <a:pt x="0" y="10291"/>
                </a:cubicBezTo>
                <a:lnTo>
                  <a:pt x="0" y="108394"/>
                </a:lnTo>
                <a:cubicBezTo>
                  <a:pt x="0" y="114525"/>
                  <a:pt x="8275" y="119781"/>
                  <a:pt x="17931" y="119781"/>
                </a:cubicBezTo>
                <a:lnTo>
                  <a:pt x="103448" y="119781"/>
                </a:lnTo>
                <a:cubicBezTo>
                  <a:pt x="113103" y="119781"/>
                  <a:pt x="119655" y="114525"/>
                  <a:pt x="119655" y="108394"/>
                </a:cubicBezTo>
                <a:lnTo>
                  <a:pt x="119655" y="10291"/>
                </a:lnTo>
                <a:cubicBezTo>
                  <a:pt x="119655" y="5255"/>
                  <a:pt x="113103" y="0"/>
                  <a:pt x="103448" y="0"/>
                </a:cubicBezTo>
                <a:close/>
                <a:moveTo>
                  <a:pt x="103448" y="97883"/>
                </a:moveTo>
                <a:lnTo>
                  <a:pt x="17931" y="97883"/>
                </a:lnTo>
                <a:lnTo>
                  <a:pt x="17931" y="21897"/>
                </a:lnTo>
                <a:lnTo>
                  <a:pt x="103448" y="21897"/>
                </a:lnTo>
                <a:lnTo>
                  <a:pt x="103448" y="9788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27" name="Google Shape;927;p84"/>
          <p:cNvSpPr/>
          <p:nvPr/>
        </p:nvSpPr>
        <p:spPr>
          <a:xfrm>
            <a:off x="2966307" y="5459791"/>
            <a:ext cx="599100" cy="603600"/>
          </a:xfrm>
          <a:custGeom>
            <a:avLst/>
            <a:gdLst/>
            <a:ahLst/>
            <a:cxnLst/>
            <a:rect l="l" t="t" r="r" b="b"/>
            <a:pathLst>
              <a:path w="120000" h="120000" extrusionOk="0">
                <a:moveTo>
                  <a:pt x="117676" y="66923"/>
                </a:moveTo>
                <a:lnTo>
                  <a:pt x="103732" y="52867"/>
                </a:lnTo>
                <a:lnTo>
                  <a:pt x="96549" y="60839"/>
                </a:lnTo>
                <a:lnTo>
                  <a:pt x="107746" y="71958"/>
                </a:lnTo>
                <a:lnTo>
                  <a:pt x="78591" y="101748"/>
                </a:lnTo>
                <a:lnTo>
                  <a:pt x="19225" y="43006"/>
                </a:lnTo>
                <a:lnTo>
                  <a:pt x="48380" y="13006"/>
                </a:lnTo>
                <a:lnTo>
                  <a:pt x="59366" y="23916"/>
                </a:lnTo>
                <a:lnTo>
                  <a:pt x="67394" y="16993"/>
                </a:lnTo>
                <a:lnTo>
                  <a:pt x="54295" y="3986"/>
                </a:lnTo>
                <a:cubicBezTo>
                  <a:pt x="51338" y="1048"/>
                  <a:pt x="46267" y="1048"/>
                  <a:pt x="43309" y="3986"/>
                </a:cubicBezTo>
                <a:lnTo>
                  <a:pt x="9084" y="36923"/>
                </a:lnTo>
                <a:cubicBezTo>
                  <a:pt x="6126" y="39860"/>
                  <a:pt x="6126" y="44895"/>
                  <a:pt x="9084" y="47832"/>
                </a:cubicBezTo>
                <a:lnTo>
                  <a:pt x="72464" y="110769"/>
                </a:lnTo>
                <a:cubicBezTo>
                  <a:pt x="75422" y="113916"/>
                  <a:pt x="80492" y="113916"/>
                  <a:pt x="83450" y="110769"/>
                </a:cubicBezTo>
                <a:lnTo>
                  <a:pt x="116619" y="77832"/>
                </a:lnTo>
                <a:cubicBezTo>
                  <a:pt x="119788" y="74895"/>
                  <a:pt x="119788" y="69860"/>
                  <a:pt x="117676" y="66923"/>
                </a:cubicBezTo>
                <a:close/>
                <a:moveTo>
                  <a:pt x="39295" y="106783"/>
                </a:moveTo>
                <a:cubicBezTo>
                  <a:pt x="22183" y="99860"/>
                  <a:pt x="10140" y="82867"/>
                  <a:pt x="8028" y="62937"/>
                </a:cubicBezTo>
                <a:lnTo>
                  <a:pt x="0" y="62937"/>
                </a:lnTo>
                <a:cubicBezTo>
                  <a:pt x="3169" y="94825"/>
                  <a:pt x="30211" y="119790"/>
                  <a:pt x="62323" y="119790"/>
                </a:cubicBezTo>
                <a:lnTo>
                  <a:pt x="66338" y="119790"/>
                </a:lnTo>
                <a:lnTo>
                  <a:pt x="46267" y="100909"/>
                </a:lnTo>
                <a:lnTo>
                  <a:pt x="39295" y="106783"/>
                </a:lnTo>
                <a:close/>
                <a:moveTo>
                  <a:pt x="79436" y="46993"/>
                </a:moveTo>
                <a:lnTo>
                  <a:pt x="105633" y="46993"/>
                </a:lnTo>
                <a:cubicBezTo>
                  <a:pt x="108591" y="46993"/>
                  <a:pt x="110704" y="44895"/>
                  <a:pt x="110704" y="41958"/>
                </a:cubicBezTo>
                <a:lnTo>
                  <a:pt x="110704" y="20979"/>
                </a:lnTo>
                <a:cubicBezTo>
                  <a:pt x="110704" y="18041"/>
                  <a:pt x="108591" y="15944"/>
                  <a:pt x="105633" y="15944"/>
                </a:cubicBezTo>
                <a:lnTo>
                  <a:pt x="105633" y="13006"/>
                </a:lnTo>
                <a:cubicBezTo>
                  <a:pt x="105633" y="5874"/>
                  <a:pt x="100140" y="0"/>
                  <a:pt x="92535" y="0"/>
                </a:cubicBezTo>
                <a:cubicBezTo>
                  <a:pt x="84929" y="0"/>
                  <a:pt x="79436" y="5874"/>
                  <a:pt x="79436" y="13006"/>
                </a:cubicBezTo>
                <a:lnTo>
                  <a:pt x="79436" y="15944"/>
                </a:lnTo>
                <a:cubicBezTo>
                  <a:pt x="76478" y="15944"/>
                  <a:pt x="73521" y="18041"/>
                  <a:pt x="73521" y="20979"/>
                </a:cubicBezTo>
                <a:lnTo>
                  <a:pt x="73521" y="41958"/>
                </a:lnTo>
                <a:cubicBezTo>
                  <a:pt x="73521" y="44895"/>
                  <a:pt x="76478" y="46993"/>
                  <a:pt x="79436" y="46993"/>
                </a:cubicBezTo>
                <a:close/>
                <a:moveTo>
                  <a:pt x="83450" y="13006"/>
                </a:moveTo>
                <a:cubicBezTo>
                  <a:pt x="83450" y="9020"/>
                  <a:pt x="88098" y="3986"/>
                  <a:pt x="92535" y="3986"/>
                </a:cubicBezTo>
                <a:cubicBezTo>
                  <a:pt x="97183" y="3986"/>
                  <a:pt x="101619" y="9020"/>
                  <a:pt x="101619" y="13006"/>
                </a:cubicBezTo>
                <a:lnTo>
                  <a:pt x="101619" y="15944"/>
                </a:lnTo>
                <a:lnTo>
                  <a:pt x="83450" y="15944"/>
                </a:lnTo>
                <a:lnTo>
                  <a:pt x="83450" y="1300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28" name="Google Shape;928;p84"/>
          <p:cNvSpPr/>
          <p:nvPr/>
        </p:nvSpPr>
        <p:spPr>
          <a:xfrm>
            <a:off x="7479473" y="5459791"/>
            <a:ext cx="626700" cy="631500"/>
          </a:xfrm>
          <a:custGeom>
            <a:avLst/>
            <a:gdLst/>
            <a:ahLst/>
            <a:cxnLst/>
            <a:rect l="l" t="t" r="r" b="b"/>
            <a:pathLst>
              <a:path w="120000" h="120000" extrusionOk="0">
                <a:moveTo>
                  <a:pt x="82348" y="12379"/>
                </a:moveTo>
                <a:cubicBezTo>
                  <a:pt x="98657" y="19966"/>
                  <a:pt x="110134" y="36139"/>
                  <a:pt x="112147" y="55108"/>
                </a:cubicBezTo>
                <a:lnTo>
                  <a:pt x="119798" y="55108"/>
                </a:lnTo>
                <a:cubicBezTo>
                  <a:pt x="116979" y="23760"/>
                  <a:pt x="91006" y="0"/>
                  <a:pt x="60402" y="0"/>
                </a:cubicBezTo>
                <a:lnTo>
                  <a:pt x="56577" y="0"/>
                </a:lnTo>
                <a:lnTo>
                  <a:pt x="75704" y="18968"/>
                </a:lnTo>
                <a:lnTo>
                  <a:pt x="82348" y="12379"/>
                </a:lnTo>
                <a:close/>
                <a:moveTo>
                  <a:pt x="50738" y="8585"/>
                </a:moveTo>
                <a:cubicBezTo>
                  <a:pt x="47919" y="5590"/>
                  <a:pt x="43087" y="5590"/>
                  <a:pt x="40268" y="8585"/>
                </a:cubicBezTo>
                <a:lnTo>
                  <a:pt x="8657" y="39933"/>
                </a:lnTo>
                <a:cubicBezTo>
                  <a:pt x="5838" y="43727"/>
                  <a:pt x="5838" y="47520"/>
                  <a:pt x="8657" y="50316"/>
                </a:cubicBezTo>
                <a:lnTo>
                  <a:pt x="68053" y="110216"/>
                </a:lnTo>
                <a:cubicBezTo>
                  <a:pt x="71879" y="113011"/>
                  <a:pt x="75704" y="113011"/>
                  <a:pt x="78523" y="110216"/>
                </a:cubicBezTo>
                <a:lnTo>
                  <a:pt x="111140" y="78868"/>
                </a:lnTo>
                <a:cubicBezTo>
                  <a:pt x="113959" y="76073"/>
                  <a:pt x="113959" y="71281"/>
                  <a:pt x="111140" y="68485"/>
                </a:cubicBezTo>
                <a:lnTo>
                  <a:pt x="50738" y="8585"/>
                </a:lnTo>
                <a:close/>
                <a:moveTo>
                  <a:pt x="73892" y="105424"/>
                </a:moveTo>
                <a:lnTo>
                  <a:pt x="13489" y="45524"/>
                </a:lnTo>
                <a:lnTo>
                  <a:pt x="45906" y="14176"/>
                </a:lnTo>
                <a:lnTo>
                  <a:pt x="106308" y="74076"/>
                </a:lnTo>
                <a:lnTo>
                  <a:pt x="73892" y="105424"/>
                </a:lnTo>
                <a:close/>
                <a:moveTo>
                  <a:pt x="37449" y="107420"/>
                </a:moveTo>
                <a:cubicBezTo>
                  <a:pt x="21140" y="99833"/>
                  <a:pt x="9664" y="83660"/>
                  <a:pt x="7651" y="64692"/>
                </a:cubicBezTo>
                <a:lnTo>
                  <a:pt x="0" y="64692"/>
                </a:lnTo>
                <a:cubicBezTo>
                  <a:pt x="2818" y="96039"/>
                  <a:pt x="28791" y="119800"/>
                  <a:pt x="60402" y="119800"/>
                </a:cubicBezTo>
                <a:lnTo>
                  <a:pt x="63221" y="119800"/>
                </a:lnTo>
                <a:lnTo>
                  <a:pt x="44093" y="100632"/>
                </a:lnTo>
                <a:lnTo>
                  <a:pt x="37449" y="10742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29" name="Google Shape;929;p84"/>
          <p:cNvSpPr/>
          <p:nvPr/>
        </p:nvSpPr>
        <p:spPr>
          <a:xfrm>
            <a:off x="11616538" y="5510871"/>
            <a:ext cx="422400" cy="520200"/>
          </a:xfrm>
          <a:custGeom>
            <a:avLst/>
            <a:gdLst/>
            <a:ahLst/>
            <a:cxnLst/>
            <a:rect l="l" t="t" r="r" b="b"/>
            <a:pathLst>
              <a:path w="120000" h="120000" extrusionOk="0">
                <a:moveTo>
                  <a:pt x="104100" y="0"/>
                </a:moveTo>
                <a:lnTo>
                  <a:pt x="44100" y="0"/>
                </a:lnTo>
                <a:lnTo>
                  <a:pt x="0" y="35806"/>
                </a:lnTo>
                <a:lnTo>
                  <a:pt x="0" y="108387"/>
                </a:lnTo>
                <a:cubicBezTo>
                  <a:pt x="0" y="114193"/>
                  <a:pt x="6900" y="119758"/>
                  <a:pt x="15600" y="119758"/>
                </a:cubicBezTo>
                <a:lnTo>
                  <a:pt x="104100" y="119758"/>
                </a:lnTo>
                <a:cubicBezTo>
                  <a:pt x="112800" y="119758"/>
                  <a:pt x="119700" y="114193"/>
                  <a:pt x="119700" y="108387"/>
                </a:cubicBezTo>
                <a:lnTo>
                  <a:pt x="119700" y="11612"/>
                </a:lnTo>
                <a:cubicBezTo>
                  <a:pt x="119700" y="4596"/>
                  <a:pt x="112800" y="0"/>
                  <a:pt x="104100" y="0"/>
                </a:cubicBezTo>
                <a:close/>
                <a:moveTo>
                  <a:pt x="59700" y="35806"/>
                </a:moveTo>
                <a:lnTo>
                  <a:pt x="44100" y="35806"/>
                </a:lnTo>
                <a:lnTo>
                  <a:pt x="44100" y="11612"/>
                </a:lnTo>
                <a:lnTo>
                  <a:pt x="59700" y="11612"/>
                </a:lnTo>
                <a:lnTo>
                  <a:pt x="59700" y="35806"/>
                </a:lnTo>
                <a:close/>
                <a:moveTo>
                  <a:pt x="82800" y="35806"/>
                </a:moveTo>
                <a:lnTo>
                  <a:pt x="66900" y="35806"/>
                </a:lnTo>
                <a:lnTo>
                  <a:pt x="66900" y="11612"/>
                </a:lnTo>
                <a:lnTo>
                  <a:pt x="82800" y="11612"/>
                </a:lnTo>
                <a:lnTo>
                  <a:pt x="82800" y="35806"/>
                </a:lnTo>
                <a:close/>
                <a:moveTo>
                  <a:pt x="104100" y="35806"/>
                </a:moveTo>
                <a:lnTo>
                  <a:pt x="89700" y="35806"/>
                </a:lnTo>
                <a:lnTo>
                  <a:pt x="89700" y="11612"/>
                </a:lnTo>
                <a:lnTo>
                  <a:pt x="104100" y="11612"/>
                </a:lnTo>
                <a:lnTo>
                  <a:pt x="104100" y="3580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30" name="Google Shape;930;p84"/>
          <p:cNvSpPr/>
          <p:nvPr/>
        </p:nvSpPr>
        <p:spPr>
          <a:xfrm>
            <a:off x="15943978" y="5510871"/>
            <a:ext cx="529200" cy="520200"/>
          </a:xfrm>
          <a:custGeom>
            <a:avLst/>
            <a:gdLst/>
            <a:ahLst/>
            <a:cxnLst/>
            <a:rect l="l" t="t" r="r" b="b"/>
            <a:pathLst>
              <a:path w="120000" h="120000" extrusionOk="0">
                <a:moveTo>
                  <a:pt x="0" y="119758"/>
                </a:moveTo>
                <a:lnTo>
                  <a:pt x="119760" y="119758"/>
                </a:lnTo>
                <a:lnTo>
                  <a:pt x="119760" y="0"/>
                </a:lnTo>
                <a:lnTo>
                  <a:pt x="0" y="119758"/>
                </a:lnTo>
                <a:close/>
                <a:moveTo>
                  <a:pt x="107305" y="108387"/>
                </a:moveTo>
                <a:lnTo>
                  <a:pt x="55808" y="108387"/>
                </a:lnTo>
                <a:lnTo>
                  <a:pt x="55808" y="80564"/>
                </a:lnTo>
                <a:lnTo>
                  <a:pt x="107305" y="28790"/>
                </a:lnTo>
                <a:lnTo>
                  <a:pt x="107305" y="10838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31" name="Google Shape;931;p84"/>
          <p:cNvSpPr/>
          <p:nvPr/>
        </p:nvSpPr>
        <p:spPr>
          <a:xfrm>
            <a:off x="19978897" y="5510871"/>
            <a:ext cx="524700" cy="520200"/>
          </a:xfrm>
          <a:custGeom>
            <a:avLst/>
            <a:gdLst/>
            <a:ahLst/>
            <a:cxnLst/>
            <a:rect l="l" t="t" r="r" b="b"/>
            <a:pathLst>
              <a:path w="120000" h="120000" extrusionOk="0">
                <a:moveTo>
                  <a:pt x="0" y="119758"/>
                </a:moveTo>
                <a:lnTo>
                  <a:pt x="119760" y="119758"/>
                </a:lnTo>
                <a:lnTo>
                  <a:pt x="119760" y="0"/>
                </a:lnTo>
                <a:lnTo>
                  <a:pt x="0" y="119758"/>
                </a:lnTo>
                <a:close/>
                <a:moveTo>
                  <a:pt x="108480" y="108387"/>
                </a:moveTo>
                <a:lnTo>
                  <a:pt x="72000" y="108387"/>
                </a:lnTo>
                <a:lnTo>
                  <a:pt x="72000" y="64596"/>
                </a:lnTo>
                <a:lnTo>
                  <a:pt x="108480" y="28790"/>
                </a:lnTo>
                <a:lnTo>
                  <a:pt x="108480" y="10838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32" name="Google Shape;932;p84"/>
          <p:cNvSpPr/>
          <p:nvPr/>
        </p:nvSpPr>
        <p:spPr>
          <a:xfrm>
            <a:off x="2943089" y="8134605"/>
            <a:ext cx="524700" cy="520200"/>
          </a:xfrm>
          <a:custGeom>
            <a:avLst/>
            <a:gdLst/>
            <a:ahLst/>
            <a:cxnLst/>
            <a:rect l="l" t="t" r="r" b="b"/>
            <a:pathLst>
              <a:path w="120000" h="120000" extrusionOk="0">
                <a:moveTo>
                  <a:pt x="0" y="119758"/>
                </a:moveTo>
                <a:lnTo>
                  <a:pt x="119760" y="119758"/>
                </a:lnTo>
                <a:lnTo>
                  <a:pt x="119760" y="0"/>
                </a:lnTo>
                <a:lnTo>
                  <a:pt x="0" y="119758"/>
                </a:lnTo>
                <a:close/>
                <a:moveTo>
                  <a:pt x="107280" y="108145"/>
                </a:moveTo>
                <a:lnTo>
                  <a:pt x="87840" y="108145"/>
                </a:lnTo>
                <a:lnTo>
                  <a:pt x="87840" y="48387"/>
                </a:lnTo>
                <a:lnTo>
                  <a:pt x="107280" y="28790"/>
                </a:lnTo>
                <a:lnTo>
                  <a:pt x="107280" y="10814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33" name="Google Shape;933;p84"/>
          <p:cNvSpPr/>
          <p:nvPr/>
        </p:nvSpPr>
        <p:spPr>
          <a:xfrm>
            <a:off x="7581623" y="8134605"/>
            <a:ext cx="519900" cy="520200"/>
          </a:xfrm>
          <a:custGeom>
            <a:avLst/>
            <a:gdLst/>
            <a:ahLst/>
            <a:cxnLst/>
            <a:rect l="l" t="t" r="r" b="b"/>
            <a:pathLst>
              <a:path w="120000" h="120000" extrusionOk="0">
                <a:moveTo>
                  <a:pt x="0" y="119758"/>
                </a:moveTo>
                <a:lnTo>
                  <a:pt x="119758" y="119758"/>
                </a:lnTo>
                <a:lnTo>
                  <a:pt x="119758" y="0"/>
                </a:lnTo>
                <a:lnTo>
                  <a:pt x="0" y="119758"/>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34" name="Google Shape;934;p84"/>
          <p:cNvSpPr/>
          <p:nvPr/>
        </p:nvSpPr>
        <p:spPr>
          <a:xfrm>
            <a:off x="11514391" y="8134605"/>
            <a:ext cx="631500" cy="520200"/>
          </a:xfrm>
          <a:custGeom>
            <a:avLst/>
            <a:gdLst/>
            <a:ahLst/>
            <a:cxnLst/>
            <a:rect l="l" t="t" r="r" b="b"/>
            <a:pathLst>
              <a:path w="120000" h="120000" extrusionOk="0">
                <a:moveTo>
                  <a:pt x="59800" y="0"/>
                </a:moveTo>
                <a:cubicBezTo>
                  <a:pt x="37000" y="0"/>
                  <a:pt x="16000" y="7983"/>
                  <a:pt x="0" y="24193"/>
                </a:cubicBezTo>
                <a:lnTo>
                  <a:pt x="59800" y="119758"/>
                </a:lnTo>
                <a:lnTo>
                  <a:pt x="119800" y="24193"/>
                </a:lnTo>
                <a:cubicBezTo>
                  <a:pt x="102800" y="7983"/>
                  <a:pt x="81800" y="0"/>
                  <a:pt x="59800" y="0"/>
                </a:cubicBezTo>
                <a:close/>
                <a:moveTo>
                  <a:pt x="59800" y="67741"/>
                </a:moveTo>
                <a:cubicBezTo>
                  <a:pt x="54200" y="67741"/>
                  <a:pt x="47600" y="68951"/>
                  <a:pt x="42800" y="71370"/>
                </a:cubicBezTo>
                <a:lnTo>
                  <a:pt x="14200" y="26370"/>
                </a:lnTo>
                <a:cubicBezTo>
                  <a:pt x="27600" y="17177"/>
                  <a:pt x="43800" y="11370"/>
                  <a:pt x="59800" y="11370"/>
                </a:cubicBezTo>
                <a:cubicBezTo>
                  <a:pt x="76000" y="11370"/>
                  <a:pt x="91200" y="17177"/>
                  <a:pt x="105600" y="26370"/>
                </a:cubicBezTo>
                <a:lnTo>
                  <a:pt x="77000" y="72580"/>
                </a:lnTo>
                <a:cubicBezTo>
                  <a:pt x="71400" y="68951"/>
                  <a:pt x="65600" y="67741"/>
                  <a:pt x="59800" y="67741"/>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35" name="Google Shape;935;p84"/>
          <p:cNvSpPr/>
          <p:nvPr/>
        </p:nvSpPr>
        <p:spPr>
          <a:xfrm>
            <a:off x="15916120" y="8134605"/>
            <a:ext cx="626700" cy="520200"/>
          </a:xfrm>
          <a:custGeom>
            <a:avLst/>
            <a:gdLst/>
            <a:ahLst/>
            <a:cxnLst/>
            <a:rect l="l" t="t" r="r" b="b"/>
            <a:pathLst>
              <a:path w="120000" h="120000" extrusionOk="0">
                <a:moveTo>
                  <a:pt x="60402" y="0"/>
                </a:moveTo>
                <a:cubicBezTo>
                  <a:pt x="37449" y="0"/>
                  <a:pt x="16308" y="7983"/>
                  <a:pt x="0" y="24193"/>
                </a:cubicBezTo>
                <a:lnTo>
                  <a:pt x="60402" y="119758"/>
                </a:lnTo>
                <a:lnTo>
                  <a:pt x="119798" y="24193"/>
                </a:lnTo>
                <a:cubicBezTo>
                  <a:pt x="103489" y="7983"/>
                  <a:pt x="82550" y="0"/>
                  <a:pt x="60402" y="0"/>
                </a:cubicBezTo>
                <a:close/>
                <a:moveTo>
                  <a:pt x="60402" y="47177"/>
                </a:moveTo>
                <a:cubicBezTo>
                  <a:pt x="49932" y="47177"/>
                  <a:pt x="41275" y="50564"/>
                  <a:pt x="32617" y="55161"/>
                </a:cubicBezTo>
                <a:lnTo>
                  <a:pt x="14496" y="26370"/>
                </a:lnTo>
                <a:cubicBezTo>
                  <a:pt x="27785" y="17177"/>
                  <a:pt x="43691" y="11370"/>
                  <a:pt x="60402" y="11370"/>
                </a:cubicBezTo>
                <a:cubicBezTo>
                  <a:pt x="77114" y="11370"/>
                  <a:pt x="92013" y="17177"/>
                  <a:pt x="105503" y="26370"/>
                </a:cubicBezTo>
                <a:lnTo>
                  <a:pt x="87181" y="56370"/>
                </a:lnTo>
                <a:cubicBezTo>
                  <a:pt x="78724" y="50564"/>
                  <a:pt x="70067" y="47177"/>
                  <a:pt x="60402" y="47177"/>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36" name="Google Shape;936;p84"/>
          <p:cNvSpPr/>
          <p:nvPr/>
        </p:nvSpPr>
        <p:spPr>
          <a:xfrm>
            <a:off x="19667803" y="8134605"/>
            <a:ext cx="626700" cy="520200"/>
          </a:xfrm>
          <a:custGeom>
            <a:avLst/>
            <a:gdLst/>
            <a:ahLst/>
            <a:cxnLst/>
            <a:rect l="l" t="t" r="r" b="b"/>
            <a:pathLst>
              <a:path w="120000" h="120000" extrusionOk="0">
                <a:moveTo>
                  <a:pt x="59395" y="0"/>
                </a:moveTo>
                <a:cubicBezTo>
                  <a:pt x="37248" y="0"/>
                  <a:pt x="16107" y="7983"/>
                  <a:pt x="0" y="24193"/>
                </a:cubicBezTo>
                <a:lnTo>
                  <a:pt x="59395" y="119758"/>
                </a:lnTo>
                <a:lnTo>
                  <a:pt x="119798" y="24193"/>
                </a:lnTo>
                <a:cubicBezTo>
                  <a:pt x="103489" y="7983"/>
                  <a:pt x="82348" y="0"/>
                  <a:pt x="59395" y="0"/>
                </a:cubicBezTo>
                <a:close/>
                <a:moveTo>
                  <a:pt x="59395" y="30967"/>
                </a:moveTo>
                <a:cubicBezTo>
                  <a:pt x="46912" y="30967"/>
                  <a:pt x="34429" y="35564"/>
                  <a:pt x="23959" y="42580"/>
                </a:cubicBezTo>
                <a:lnTo>
                  <a:pt x="14295" y="26370"/>
                </a:lnTo>
                <a:cubicBezTo>
                  <a:pt x="27785" y="17177"/>
                  <a:pt x="42483" y="11370"/>
                  <a:pt x="59395" y="11370"/>
                </a:cubicBezTo>
                <a:cubicBezTo>
                  <a:pt x="76107" y="11370"/>
                  <a:pt x="91812" y="17177"/>
                  <a:pt x="105302" y="26370"/>
                </a:cubicBezTo>
                <a:lnTo>
                  <a:pt x="95838" y="42580"/>
                </a:lnTo>
                <a:cubicBezTo>
                  <a:pt x="85167" y="35564"/>
                  <a:pt x="72684" y="30967"/>
                  <a:pt x="59395" y="30967"/>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37" name="Google Shape;937;p84"/>
          <p:cNvSpPr/>
          <p:nvPr/>
        </p:nvSpPr>
        <p:spPr>
          <a:xfrm>
            <a:off x="2915231" y="10753693"/>
            <a:ext cx="626700" cy="520200"/>
          </a:xfrm>
          <a:custGeom>
            <a:avLst/>
            <a:gdLst/>
            <a:ahLst/>
            <a:cxnLst/>
            <a:rect l="l" t="t" r="r" b="b"/>
            <a:pathLst>
              <a:path w="120000" h="120000" extrusionOk="0">
                <a:moveTo>
                  <a:pt x="60402" y="0"/>
                </a:moveTo>
                <a:cubicBezTo>
                  <a:pt x="37248" y="0"/>
                  <a:pt x="16308" y="7983"/>
                  <a:pt x="0" y="24193"/>
                </a:cubicBezTo>
                <a:lnTo>
                  <a:pt x="60402" y="119758"/>
                </a:lnTo>
                <a:lnTo>
                  <a:pt x="119798" y="24193"/>
                </a:lnTo>
                <a:cubicBezTo>
                  <a:pt x="103489" y="7983"/>
                  <a:pt x="82348" y="0"/>
                  <a:pt x="60402" y="0"/>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38" name="Google Shape;938;p84"/>
          <p:cNvSpPr/>
          <p:nvPr/>
        </p:nvSpPr>
        <p:spPr>
          <a:xfrm>
            <a:off x="7479474" y="10832635"/>
            <a:ext cx="519900" cy="371400"/>
          </a:xfrm>
          <a:custGeom>
            <a:avLst/>
            <a:gdLst/>
            <a:ahLst/>
            <a:cxnLst/>
            <a:rect l="l" t="t" r="r" b="b"/>
            <a:pathLst>
              <a:path w="120000" h="120000" extrusionOk="0">
                <a:moveTo>
                  <a:pt x="0" y="119661"/>
                </a:moveTo>
                <a:lnTo>
                  <a:pt x="119758" y="119661"/>
                </a:lnTo>
                <a:lnTo>
                  <a:pt x="119758" y="85762"/>
                </a:lnTo>
                <a:lnTo>
                  <a:pt x="0" y="85762"/>
                </a:lnTo>
                <a:lnTo>
                  <a:pt x="0" y="119661"/>
                </a:lnTo>
                <a:close/>
                <a:moveTo>
                  <a:pt x="11612" y="93898"/>
                </a:moveTo>
                <a:lnTo>
                  <a:pt x="24193" y="93898"/>
                </a:lnTo>
                <a:lnTo>
                  <a:pt x="24193" y="109830"/>
                </a:lnTo>
                <a:lnTo>
                  <a:pt x="11612" y="109830"/>
                </a:lnTo>
                <a:lnTo>
                  <a:pt x="11612" y="93898"/>
                </a:lnTo>
                <a:close/>
                <a:moveTo>
                  <a:pt x="0" y="0"/>
                </a:moveTo>
                <a:lnTo>
                  <a:pt x="0" y="33898"/>
                </a:lnTo>
                <a:lnTo>
                  <a:pt x="119758" y="33898"/>
                </a:lnTo>
                <a:lnTo>
                  <a:pt x="119758" y="0"/>
                </a:lnTo>
                <a:lnTo>
                  <a:pt x="0" y="0"/>
                </a:lnTo>
                <a:close/>
                <a:moveTo>
                  <a:pt x="24193" y="26101"/>
                </a:moveTo>
                <a:lnTo>
                  <a:pt x="11612" y="26101"/>
                </a:lnTo>
                <a:lnTo>
                  <a:pt x="11612" y="9830"/>
                </a:lnTo>
                <a:lnTo>
                  <a:pt x="24193" y="9830"/>
                </a:lnTo>
                <a:lnTo>
                  <a:pt x="24193" y="26101"/>
                </a:lnTo>
                <a:close/>
                <a:moveTo>
                  <a:pt x="0" y="75932"/>
                </a:moveTo>
                <a:lnTo>
                  <a:pt x="119758" y="75932"/>
                </a:lnTo>
                <a:lnTo>
                  <a:pt x="119758" y="42033"/>
                </a:lnTo>
                <a:lnTo>
                  <a:pt x="0" y="42033"/>
                </a:lnTo>
                <a:lnTo>
                  <a:pt x="0" y="75932"/>
                </a:lnTo>
                <a:close/>
                <a:moveTo>
                  <a:pt x="11612" y="51864"/>
                </a:moveTo>
                <a:lnTo>
                  <a:pt x="24193" y="51864"/>
                </a:lnTo>
                <a:lnTo>
                  <a:pt x="24193" y="67796"/>
                </a:lnTo>
                <a:lnTo>
                  <a:pt x="11612" y="67796"/>
                </a:lnTo>
                <a:lnTo>
                  <a:pt x="11612" y="5186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39" name="Google Shape;939;p84"/>
          <p:cNvSpPr/>
          <p:nvPr/>
        </p:nvSpPr>
        <p:spPr>
          <a:xfrm>
            <a:off x="11695474" y="10753693"/>
            <a:ext cx="473700" cy="548100"/>
          </a:xfrm>
          <a:custGeom>
            <a:avLst/>
            <a:gdLst/>
            <a:ahLst/>
            <a:cxnLst/>
            <a:rect l="l" t="t" r="r" b="b"/>
            <a:pathLst>
              <a:path w="120000" h="120000" extrusionOk="0">
                <a:moveTo>
                  <a:pt x="80357" y="0"/>
                </a:moveTo>
                <a:lnTo>
                  <a:pt x="39375" y="0"/>
                </a:lnTo>
                <a:lnTo>
                  <a:pt x="39375" y="11076"/>
                </a:lnTo>
                <a:lnTo>
                  <a:pt x="80357" y="11076"/>
                </a:lnTo>
                <a:lnTo>
                  <a:pt x="80357" y="0"/>
                </a:lnTo>
                <a:close/>
                <a:moveTo>
                  <a:pt x="53571" y="74769"/>
                </a:moveTo>
                <a:lnTo>
                  <a:pt x="66160" y="74769"/>
                </a:lnTo>
                <a:lnTo>
                  <a:pt x="66160" y="39461"/>
                </a:lnTo>
                <a:lnTo>
                  <a:pt x="53571" y="39461"/>
                </a:lnTo>
                <a:lnTo>
                  <a:pt x="53571" y="74769"/>
                </a:lnTo>
                <a:close/>
                <a:moveTo>
                  <a:pt x="105803" y="36230"/>
                </a:moveTo>
                <a:lnTo>
                  <a:pt x="115982" y="28615"/>
                </a:lnTo>
                <a:cubicBezTo>
                  <a:pt x="113303" y="25384"/>
                  <a:pt x="109553" y="23076"/>
                  <a:pt x="105803" y="19846"/>
                </a:cubicBezTo>
                <a:lnTo>
                  <a:pt x="96696" y="28615"/>
                </a:lnTo>
                <a:cubicBezTo>
                  <a:pt x="86517" y="20769"/>
                  <a:pt x="73928" y="16384"/>
                  <a:pt x="59732" y="16384"/>
                </a:cubicBezTo>
                <a:cubicBezTo>
                  <a:pt x="26785" y="16384"/>
                  <a:pt x="0" y="39000"/>
                  <a:pt x="0" y="68076"/>
                </a:cubicBezTo>
                <a:cubicBezTo>
                  <a:pt x="0" y="97153"/>
                  <a:pt x="26785" y="119769"/>
                  <a:pt x="59732" y="119769"/>
                </a:cubicBezTo>
                <a:cubicBezTo>
                  <a:pt x="92946" y="119769"/>
                  <a:pt x="119732" y="97846"/>
                  <a:pt x="119732" y="68076"/>
                </a:cubicBezTo>
                <a:cubicBezTo>
                  <a:pt x="119732" y="56076"/>
                  <a:pt x="114642" y="45000"/>
                  <a:pt x="105803" y="36230"/>
                </a:cubicBezTo>
                <a:close/>
                <a:moveTo>
                  <a:pt x="59732" y="108692"/>
                </a:moveTo>
                <a:cubicBezTo>
                  <a:pt x="32946" y="108692"/>
                  <a:pt x="12589" y="90692"/>
                  <a:pt x="12589" y="68076"/>
                </a:cubicBezTo>
                <a:cubicBezTo>
                  <a:pt x="12589" y="45692"/>
                  <a:pt x="33750" y="28615"/>
                  <a:pt x="59732" y="28615"/>
                </a:cubicBezTo>
                <a:cubicBezTo>
                  <a:pt x="85982" y="28615"/>
                  <a:pt x="105803" y="45692"/>
                  <a:pt x="105803" y="68076"/>
                </a:cubicBezTo>
                <a:cubicBezTo>
                  <a:pt x="105803" y="90692"/>
                  <a:pt x="85446" y="108692"/>
                  <a:pt x="59732" y="108692"/>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40" name="Google Shape;940;p84"/>
          <p:cNvSpPr/>
          <p:nvPr/>
        </p:nvSpPr>
        <p:spPr>
          <a:xfrm>
            <a:off x="16069346" y="10753692"/>
            <a:ext cx="371400" cy="557400"/>
          </a:xfrm>
          <a:custGeom>
            <a:avLst/>
            <a:gdLst/>
            <a:ahLst/>
            <a:cxnLst/>
            <a:rect l="l" t="t" r="r" b="b"/>
            <a:pathLst>
              <a:path w="120000" h="120000" extrusionOk="0">
                <a:moveTo>
                  <a:pt x="85665" y="33572"/>
                </a:moveTo>
                <a:lnTo>
                  <a:pt x="85665" y="56257"/>
                </a:lnTo>
                <a:lnTo>
                  <a:pt x="95524" y="56257"/>
                </a:lnTo>
                <a:lnTo>
                  <a:pt x="95524" y="66918"/>
                </a:lnTo>
                <a:lnTo>
                  <a:pt x="69688" y="66918"/>
                </a:lnTo>
                <a:lnTo>
                  <a:pt x="69688" y="22684"/>
                </a:lnTo>
                <a:lnTo>
                  <a:pt x="85665" y="22684"/>
                </a:lnTo>
                <a:lnTo>
                  <a:pt x="61529" y="0"/>
                </a:lnTo>
                <a:lnTo>
                  <a:pt x="35694" y="22684"/>
                </a:lnTo>
                <a:lnTo>
                  <a:pt x="53371" y="22684"/>
                </a:lnTo>
                <a:lnTo>
                  <a:pt x="53371" y="66918"/>
                </a:lnTo>
                <a:lnTo>
                  <a:pt x="27535" y="66918"/>
                </a:lnTo>
                <a:lnTo>
                  <a:pt x="27535" y="55122"/>
                </a:lnTo>
                <a:cubicBezTo>
                  <a:pt x="33994" y="53988"/>
                  <a:pt x="37393" y="49678"/>
                  <a:pt x="37393" y="44234"/>
                </a:cubicBezTo>
                <a:cubicBezTo>
                  <a:pt x="37393" y="37882"/>
                  <a:pt x="29915" y="32438"/>
                  <a:pt x="19376" y="32438"/>
                </a:cubicBezTo>
                <a:cubicBezTo>
                  <a:pt x="8838" y="32438"/>
                  <a:pt x="0" y="37882"/>
                  <a:pt x="0" y="44234"/>
                </a:cubicBezTo>
                <a:cubicBezTo>
                  <a:pt x="0" y="49678"/>
                  <a:pt x="4759" y="53988"/>
                  <a:pt x="9858" y="55122"/>
                </a:cubicBezTo>
                <a:lnTo>
                  <a:pt x="9858" y="66918"/>
                </a:lnTo>
                <a:cubicBezTo>
                  <a:pt x="9858" y="73497"/>
                  <a:pt x="17677" y="78941"/>
                  <a:pt x="27535" y="78941"/>
                </a:cubicBezTo>
                <a:lnTo>
                  <a:pt x="53371" y="78941"/>
                </a:lnTo>
                <a:lnTo>
                  <a:pt x="53371" y="96181"/>
                </a:lnTo>
                <a:cubicBezTo>
                  <a:pt x="46912" y="98223"/>
                  <a:pt x="42152" y="102533"/>
                  <a:pt x="42152" y="106843"/>
                </a:cubicBezTo>
                <a:cubicBezTo>
                  <a:pt x="42152" y="113421"/>
                  <a:pt x="51671" y="119773"/>
                  <a:pt x="61529" y="119773"/>
                </a:cubicBezTo>
                <a:cubicBezTo>
                  <a:pt x="71388" y="119773"/>
                  <a:pt x="79206" y="113421"/>
                  <a:pt x="79206" y="106843"/>
                </a:cubicBezTo>
                <a:cubicBezTo>
                  <a:pt x="79206" y="101398"/>
                  <a:pt x="76147" y="98223"/>
                  <a:pt x="69688" y="96181"/>
                </a:cubicBezTo>
                <a:lnTo>
                  <a:pt x="69688" y="78941"/>
                </a:lnTo>
                <a:lnTo>
                  <a:pt x="95524" y="78941"/>
                </a:lnTo>
                <a:cubicBezTo>
                  <a:pt x="103682" y="78941"/>
                  <a:pt x="111841" y="73497"/>
                  <a:pt x="111841" y="66918"/>
                </a:cubicBezTo>
                <a:lnTo>
                  <a:pt x="111841" y="56257"/>
                </a:lnTo>
                <a:lnTo>
                  <a:pt x="119660" y="56257"/>
                </a:lnTo>
                <a:lnTo>
                  <a:pt x="119660" y="33572"/>
                </a:lnTo>
                <a:lnTo>
                  <a:pt x="85665" y="33572"/>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41" name="Google Shape;941;p84"/>
          <p:cNvSpPr/>
          <p:nvPr/>
        </p:nvSpPr>
        <p:spPr>
          <a:xfrm>
            <a:off x="19844244" y="10781555"/>
            <a:ext cx="529200" cy="487500"/>
          </a:xfrm>
          <a:custGeom>
            <a:avLst/>
            <a:gdLst/>
            <a:ahLst/>
            <a:cxnLst/>
            <a:rect l="l" t="t" r="r" b="b"/>
            <a:pathLst>
              <a:path w="120000" h="120000" extrusionOk="0">
                <a:moveTo>
                  <a:pt x="60359" y="51835"/>
                </a:moveTo>
                <a:cubicBezTo>
                  <a:pt x="53652" y="51835"/>
                  <a:pt x="47904" y="56760"/>
                  <a:pt x="47904" y="64017"/>
                </a:cubicBezTo>
                <a:cubicBezTo>
                  <a:pt x="47904" y="71533"/>
                  <a:pt x="54131" y="77753"/>
                  <a:pt x="60359" y="77753"/>
                </a:cubicBezTo>
                <a:cubicBezTo>
                  <a:pt x="66586" y="77753"/>
                  <a:pt x="71856" y="71533"/>
                  <a:pt x="71856" y="64017"/>
                </a:cubicBezTo>
                <a:cubicBezTo>
                  <a:pt x="71856" y="56760"/>
                  <a:pt x="66107" y="51835"/>
                  <a:pt x="60359" y="51835"/>
                </a:cubicBezTo>
                <a:close/>
                <a:moveTo>
                  <a:pt x="95808" y="64017"/>
                </a:moveTo>
                <a:cubicBezTo>
                  <a:pt x="95808" y="43023"/>
                  <a:pt x="80239" y="25917"/>
                  <a:pt x="60359" y="25917"/>
                </a:cubicBezTo>
                <a:cubicBezTo>
                  <a:pt x="40479" y="25917"/>
                  <a:pt x="23952" y="43023"/>
                  <a:pt x="23952" y="64017"/>
                </a:cubicBezTo>
                <a:cubicBezTo>
                  <a:pt x="23952" y="78790"/>
                  <a:pt x="30658" y="91231"/>
                  <a:pt x="42155" y="97451"/>
                </a:cubicBezTo>
                <a:lnTo>
                  <a:pt x="47904" y="86306"/>
                </a:lnTo>
                <a:cubicBezTo>
                  <a:pt x="40958" y="82678"/>
                  <a:pt x="36407" y="73866"/>
                  <a:pt x="36407" y="65313"/>
                </a:cubicBezTo>
                <a:cubicBezTo>
                  <a:pt x="36407" y="50539"/>
                  <a:pt x="47185" y="39395"/>
                  <a:pt x="60359" y="39395"/>
                </a:cubicBezTo>
                <a:cubicBezTo>
                  <a:pt x="73532" y="39395"/>
                  <a:pt x="83113" y="50539"/>
                  <a:pt x="83113" y="65313"/>
                </a:cubicBezTo>
                <a:cubicBezTo>
                  <a:pt x="83113" y="75161"/>
                  <a:pt x="78562" y="82678"/>
                  <a:pt x="71856" y="86306"/>
                </a:cubicBezTo>
                <a:lnTo>
                  <a:pt x="77604" y="97451"/>
                </a:lnTo>
                <a:cubicBezTo>
                  <a:pt x="88862" y="91231"/>
                  <a:pt x="95808" y="78790"/>
                  <a:pt x="95808" y="64017"/>
                </a:cubicBezTo>
                <a:close/>
                <a:moveTo>
                  <a:pt x="60359" y="0"/>
                </a:moveTo>
                <a:cubicBezTo>
                  <a:pt x="27305" y="0"/>
                  <a:pt x="0" y="28250"/>
                  <a:pt x="0" y="64017"/>
                </a:cubicBezTo>
                <a:cubicBezTo>
                  <a:pt x="0" y="88898"/>
                  <a:pt x="12455" y="108596"/>
                  <a:pt x="29700" y="119740"/>
                </a:cubicBezTo>
                <a:lnTo>
                  <a:pt x="36407" y="108596"/>
                </a:lnTo>
                <a:cubicBezTo>
                  <a:pt x="21556" y="99784"/>
                  <a:pt x="12455" y="82678"/>
                  <a:pt x="12455" y="64017"/>
                </a:cubicBezTo>
                <a:cubicBezTo>
                  <a:pt x="12455" y="35766"/>
                  <a:pt x="34251" y="12181"/>
                  <a:pt x="60359" y="12181"/>
                </a:cubicBezTo>
                <a:cubicBezTo>
                  <a:pt x="86706" y="12181"/>
                  <a:pt x="107065" y="35766"/>
                  <a:pt x="107065" y="64017"/>
                </a:cubicBezTo>
                <a:cubicBezTo>
                  <a:pt x="107065" y="83974"/>
                  <a:pt x="97964" y="99784"/>
                  <a:pt x="83113" y="108596"/>
                </a:cubicBezTo>
                <a:lnTo>
                  <a:pt x="90059" y="119740"/>
                </a:lnTo>
                <a:cubicBezTo>
                  <a:pt x="107065" y="108596"/>
                  <a:pt x="119760" y="87602"/>
                  <a:pt x="119760" y="64017"/>
                </a:cubicBezTo>
                <a:cubicBezTo>
                  <a:pt x="119760" y="28250"/>
                  <a:pt x="92215" y="0"/>
                  <a:pt x="60359"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42" name="Google Shape;942;p84"/>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946"/>
        <p:cNvGrpSpPr/>
        <p:nvPr/>
      </p:nvGrpSpPr>
      <p:grpSpPr>
        <a:xfrm>
          <a:off x="0" y="0"/>
          <a:ext cx="0" cy="0"/>
          <a:chOff x="0" y="0"/>
          <a:chExt cx="0" cy="0"/>
        </a:xfrm>
      </p:grpSpPr>
      <p:sp>
        <p:nvSpPr>
          <p:cNvPr id="947" name="Google Shape;947;p85"/>
          <p:cNvSpPr/>
          <p:nvPr/>
        </p:nvSpPr>
        <p:spPr>
          <a:xfrm>
            <a:off x="3881365" y="4221654"/>
            <a:ext cx="524100" cy="433500"/>
          </a:xfrm>
          <a:custGeom>
            <a:avLst/>
            <a:gdLst/>
            <a:ahLst/>
            <a:cxnLst/>
            <a:rect l="l" t="t" r="r" b="b"/>
            <a:pathLst>
              <a:path w="120000" h="120000" extrusionOk="0">
                <a:moveTo>
                  <a:pt x="108327" y="0"/>
                </a:moveTo>
                <a:lnTo>
                  <a:pt x="10443" y="0"/>
                </a:lnTo>
                <a:cubicBezTo>
                  <a:pt x="4300" y="0"/>
                  <a:pt x="0" y="6446"/>
                  <a:pt x="0" y="13884"/>
                </a:cubicBezTo>
                <a:lnTo>
                  <a:pt x="0" y="34214"/>
                </a:lnTo>
                <a:lnTo>
                  <a:pt x="10443" y="34214"/>
                </a:lnTo>
                <a:lnTo>
                  <a:pt x="10443" y="13884"/>
                </a:lnTo>
                <a:lnTo>
                  <a:pt x="108327" y="13884"/>
                </a:lnTo>
                <a:lnTo>
                  <a:pt x="108327" y="105867"/>
                </a:lnTo>
                <a:lnTo>
                  <a:pt x="70853" y="105867"/>
                </a:lnTo>
                <a:lnTo>
                  <a:pt x="70853" y="119752"/>
                </a:lnTo>
                <a:lnTo>
                  <a:pt x="108327" y="119752"/>
                </a:lnTo>
                <a:cubicBezTo>
                  <a:pt x="114470" y="119752"/>
                  <a:pt x="119795" y="113553"/>
                  <a:pt x="119795" y="105867"/>
                </a:cubicBezTo>
                <a:lnTo>
                  <a:pt x="119795" y="13884"/>
                </a:lnTo>
                <a:cubicBezTo>
                  <a:pt x="119795" y="6446"/>
                  <a:pt x="114470" y="0"/>
                  <a:pt x="108327" y="0"/>
                </a:cubicBezTo>
                <a:close/>
                <a:moveTo>
                  <a:pt x="0" y="99669"/>
                </a:moveTo>
                <a:lnTo>
                  <a:pt x="0" y="119752"/>
                </a:lnTo>
                <a:lnTo>
                  <a:pt x="15767" y="119752"/>
                </a:lnTo>
                <a:cubicBezTo>
                  <a:pt x="15767" y="108347"/>
                  <a:pt x="9419" y="99669"/>
                  <a:pt x="0" y="99669"/>
                </a:cubicBezTo>
                <a:close/>
                <a:moveTo>
                  <a:pt x="0" y="73140"/>
                </a:moveTo>
                <a:lnTo>
                  <a:pt x="0" y="85785"/>
                </a:lnTo>
                <a:cubicBezTo>
                  <a:pt x="14744" y="85785"/>
                  <a:pt x="27235" y="100909"/>
                  <a:pt x="27235" y="119752"/>
                </a:cubicBezTo>
                <a:lnTo>
                  <a:pt x="37474" y="119752"/>
                </a:lnTo>
                <a:cubicBezTo>
                  <a:pt x="37474" y="93223"/>
                  <a:pt x="20887" y="73140"/>
                  <a:pt x="0" y="73140"/>
                </a:cubicBezTo>
                <a:close/>
                <a:moveTo>
                  <a:pt x="0" y="46611"/>
                </a:moveTo>
                <a:lnTo>
                  <a:pt x="0" y="59256"/>
                </a:lnTo>
                <a:cubicBezTo>
                  <a:pt x="27235" y="59256"/>
                  <a:pt x="48941" y="85785"/>
                  <a:pt x="48941" y="119752"/>
                </a:cubicBezTo>
                <a:lnTo>
                  <a:pt x="59385" y="119752"/>
                </a:lnTo>
                <a:cubicBezTo>
                  <a:pt x="59385" y="79338"/>
                  <a:pt x="33378" y="46611"/>
                  <a:pt x="0" y="46611"/>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48" name="Google Shape;948;p85"/>
          <p:cNvSpPr/>
          <p:nvPr/>
        </p:nvSpPr>
        <p:spPr>
          <a:xfrm>
            <a:off x="7798927" y="4221654"/>
            <a:ext cx="524100" cy="433500"/>
          </a:xfrm>
          <a:custGeom>
            <a:avLst/>
            <a:gdLst/>
            <a:ahLst/>
            <a:cxnLst/>
            <a:rect l="l" t="t" r="r" b="b"/>
            <a:pathLst>
              <a:path w="120000" h="120000" extrusionOk="0">
                <a:moveTo>
                  <a:pt x="0" y="99669"/>
                </a:moveTo>
                <a:lnTo>
                  <a:pt x="0" y="119752"/>
                </a:lnTo>
                <a:lnTo>
                  <a:pt x="15589" y="119752"/>
                </a:lnTo>
                <a:cubicBezTo>
                  <a:pt x="15589" y="108347"/>
                  <a:pt x="9230" y="99669"/>
                  <a:pt x="0" y="99669"/>
                </a:cubicBezTo>
                <a:close/>
                <a:moveTo>
                  <a:pt x="0" y="73140"/>
                </a:moveTo>
                <a:lnTo>
                  <a:pt x="0" y="85785"/>
                </a:lnTo>
                <a:cubicBezTo>
                  <a:pt x="14564" y="85785"/>
                  <a:pt x="27076" y="100909"/>
                  <a:pt x="27076" y="119752"/>
                </a:cubicBezTo>
                <a:lnTo>
                  <a:pt x="37333" y="119752"/>
                </a:lnTo>
                <a:cubicBezTo>
                  <a:pt x="37333" y="93223"/>
                  <a:pt x="20717" y="73140"/>
                  <a:pt x="0" y="73140"/>
                </a:cubicBezTo>
                <a:close/>
                <a:moveTo>
                  <a:pt x="97846" y="26528"/>
                </a:moveTo>
                <a:lnTo>
                  <a:pt x="21743" y="26528"/>
                </a:lnTo>
                <a:lnTo>
                  <a:pt x="21743" y="37933"/>
                </a:lnTo>
                <a:cubicBezTo>
                  <a:pt x="42666" y="45371"/>
                  <a:pt x="60307" y="66942"/>
                  <a:pt x="66666" y="93223"/>
                </a:cubicBezTo>
                <a:lnTo>
                  <a:pt x="97846" y="93223"/>
                </a:lnTo>
                <a:lnTo>
                  <a:pt x="97846" y="26528"/>
                </a:lnTo>
                <a:close/>
                <a:moveTo>
                  <a:pt x="0" y="46611"/>
                </a:moveTo>
                <a:lnTo>
                  <a:pt x="0" y="59256"/>
                </a:lnTo>
                <a:cubicBezTo>
                  <a:pt x="27076" y="59256"/>
                  <a:pt x="48820" y="85785"/>
                  <a:pt x="48820" y="119752"/>
                </a:cubicBezTo>
                <a:lnTo>
                  <a:pt x="59282" y="119752"/>
                </a:lnTo>
                <a:cubicBezTo>
                  <a:pt x="59282" y="79338"/>
                  <a:pt x="33230" y="46611"/>
                  <a:pt x="0" y="46611"/>
                </a:cubicBezTo>
                <a:close/>
                <a:moveTo>
                  <a:pt x="108307" y="0"/>
                </a:moveTo>
                <a:lnTo>
                  <a:pt x="10256" y="0"/>
                </a:lnTo>
                <a:cubicBezTo>
                  <a:pt x="4102" y="0"/>
                  <a:pt x="0" y="6446"/>
                  <a:pt x="0" y="13884"/>
                </a:cubicBezTo>
                <a:lnTo>
                  <a:pt x="0" y="34214"/>
                </a:lnTo>
                <a:lnTo>
                  <a:pt x="10256" y="34214"/>
                </a:lnTo>
                <a:lnTo>
                  <a:pt x="10256" y="13884"/>
                </a:lnTo>
                <a:lnTo>
                  <a:pt x="108307" y="13884"/>
                </a:lnTo>
                <a:lnTo>
                  <a:pt x="108307" y="105867"/>
                </a:lnTo>
                <a:lnTo>
                  <a:pt x="70769" y="105867"/>
                </a:lnTo>
                <a:lnTo>
                  <a:pt x="70769" y="119752"/>
                </a:lnTo>
                <a:lnTo>
                  <a:pt x="108307" y="119752"/>
                </a:lnTo>
                <a:cubicBezTo>
                  <a:pt x="114461" y="119752"/>
                  <a:pt x="119794" y="113553"/>
                  <a:pt x="119794" y="105867"/>
                </a:cubicBezTo>
                <a:lnTo>
                  <a:pt x="119794" y="13884"/>
                </a:lnTo>
                <a:cubicBezTo>
                  <a:pt x="119794" y="6446"/>
                  <a:pt x="114461" y="0"/>
                  <a:pt x="108307"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49" name="Google Shape;949;p85"/>
          <p:cNvSpPr/>
          <p:nvPr/>
        </p:nvSpPr>
        <p:spPr>
          <a:xfrm>
            <a:off x="11716490" y="4198004"/>
            <a:ext cx="472800" cy="477000"/>
          </a:xfrm>
          <a:custGeom>
            <a:avLst/>
            <a:gdLst/>
            <a:ahLst/>
            <a:cxnLst/>
            <a:rect l="l" t="t" r="r" b="b"/>
            <a:pathLst>
              <a:path w="120000" h="120000" extrusionOk="0">
                <a:moveTo>
                  <a:pt x="59886" y="0"/>
                </a:moveTo>
                <a:cubicBezTo>
                  <a:pt x="26540" y="0"/>
                  <a:pt x="0" y="26741"/>
                  <a:pt x="0" y="59325"/>
                </a:cubicBezTo>
                <a:cubicBezTo>
                  <a:pt x="0" y="91910"/>
                  <a:pt x="26540" y="119775"/>
                  <a:pt x="59886" y="119775"/>
                </a:cubicBezTo>
                <a:cubicBezTo>
                  <a:pt x="93232" y="119775"/>
                  <a:pt x="119773" y="91910"/>
                  <a:pt x="119773" y="59325"/>
                </a:cubicBezTo>
                <a:cubicBezTo>
                  <a:pt x="119773" y="26741"/>
                  <a:pt x="93232" y="0"/>
                  <a:pt x="59886" y="0"/>
                </a:cubicBezTo>
                <a:close/>
                <a:moveTo>
                  <a:pt x="59886" y="12584"/>
                </a:moveTo>
                <a:cubicBezTo>
                  <a:pt x="78260" y="12584"/>
                  <a:pt x="93232" y="21573"/>
                  <a:pt x="101398" y="36629"/>
                </a:cubicBezTo>
                <a:lnTo>
                  <a:pt x="59886" y="36629"/>
                </a:lnTo>
                <a:cubicBezTo>
                  <a:pt x="48317" y="36629"/>
                  <a:pt x="37882" y="44494"/>
                  <a:pt x="35614" y="54831"/>
                </a:cubicBezTo>
                <a:lnTo>
                  <a:pt x="21776" y="30786"/>
                </a:lnTo>
                <a:cubicBezTo>
                  <a:pt x="31077" y="19325"/>
                  <a:pt x="43780" y="12584"/>
                  <a:pt x="59886" y="12584"/>
                </a:cubicBezTo>
                <a:close/>
                <a:moveTo>
                  <a:pt x="78260" y="59325"/>
                </a:moveTo>
                <a:cubicBezTo>
                  <a:pt x="78260" y="69662"/>
                  <a:pt x="70321" y="77528"/>
                  <a:pt x="59886" y="77528"/>
                </a:cubicBezTo>
                <a:cubicBezTo>
                  <a:pt x="49451" y="77528"/>
                  <a:pt x="41512" y="68988"/>
                  <a:pt x="41512" y="59325"/>
                </a:cubicBezTo>
                <a:cubicBezTo>
                  <a:pt x="41512" y="49662"/>
                  <a:pt x="49451" y="42247"/>
                  <a:pt x="59886" y="42247"/>
                </a:cubicBezTo>
                <a:cubicBezTo>
                  <a:pt x="70321" y="42247"/>
                  <a:pt x="78260" y="50112"/>
                  <a:pt x="78260" y="59325"/>
                </a:cubicBezTo>
                <a:close/>
                <a:moveTo>
                  <a:pt x="11568" y="59325"/>
                </a:moveTo>
                <a:cubicBezTo>
                  <a:pt x="11568" y="51460"/>
                  <a:pt x="13837" y="43370"/>
                  <a:pt x="18374" y="36629"/>
                </a:cubicBezTo>
                <a:lnTo>
                  <a:pt x="39017" y="71910"/>
                </a:lnTo>
                <a:cubicBezTo>
                  <a:pt x="43780" y="78651"/>
                  <a:pt x="51720" y="83370"/>
                  <a:pt x="59886" y="83370"/>
                </a:cubicBezTo>
                <a:cubicBezTo>
                  <a:pt x="62155" y="83370"/>
                  <a:pt x="65557" y="83370"/>
                  <a:pt x="67826" y="82247"/>
                </a:cubicBezTo>
                <a:lnTo>
                  <a:pt x="52854" y="107415"/>
                </a:lnTo>
                <a:cubicBezTo>
                  <a:pt x="29943" y="103820"/>
                  <a:pt x="11568" y="83370"/>
                  <a:pt x="11568" y="59325"/>
                </a:cubicBezTo>
                <a:close/>
                <a:moveTo>
                  <a:pt x="59886" y="107415"/>
                </a:moveTo>
                <a:lnTo>
                  <a:pt x="80529" y="71910"/>
                </a:lnTo>
                <a:cubicBezTo>
                  <a:pt x="83024" y="68539"/>
                  <a:pt x="84158" y="63820"/>
                  <a:pt x="84158" y="59325"/>
                </a:cubicBezTo>
                <a:cubicBezTo>
                  <a:pt x="84158" y="52584"/>
                  <a:pt x="81663" y="45617"/>
                  <a:pt x="75992" y="42247"/>
                </a:cubicBezTo>
                <a:lnTo>
                  <a:pt x="104801" y="42247"/>
                </a:lnTo>
                <a:cubicBezTo>
                  <a:pt x="107069" y="46741"/>
                  <a:pt x="108204" y="53707"/>
                  <a:pt x="108204" y="59325"/>
                </a:cubicBezTo>
                <a:cubicBezTo>
                  <a:pt x="108204" y="85617"/>
                  <a:pt x="86427" y="107415"/>
                  <a:pt x="59886" y="107415"/>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50" name="Google Shape;950;p85"/>
          <p:cNvSpPr/>
          <p:nvPr/>
        </p:nvSpPr>
        <p:spPr>
          <a:xfrm>
            <a:off x="15586758" y="4178296"/>
            <a:ext cx="287700" cy="524100"/>
          </a:xfrm>
          <a:custGeom>
            <a:avLst/>
            <a:gdLst/>
            <a:ahLst/>
            <a:cxnLst/>
            <a:rect l="l" t="t" r="r" b="b"/>
            <a:pathLst>
              <a:path w="120000" h="120000" extrusionOk="0">
                <a:moveTo>
                  <a:pt x="19065" y="119794"/>
                </a:moveTo>
                <a:lnTo>
                  <a:pt x="98691" y="119794"/>
                </a:lnTo>
                <a:lnTo>
                  <a:pt x="98691" y="109333"/>
                </a:lnTo>
                <a:lnTo>
                  <a:pt x="19065" y="109333"/>
                </a:lnTo>
                <a:lnTo>
                  <a:pt x="19065" y="119794"/>
                </a:lnTo>
                <a:close/>
                <a:moveTo>
                  <a:pt x="98691" y="0"/>
                </a:moveTo>
                <a:lnTo>
                  <a:pt x="19065" y="0"/>
                </a:lnTo>
                <a:cubicBezTo>
                  <a:pt x="9345" y="0"/>
                  <a:pt x="0" y="5128"/>
                  <a:pt x="0" y="10256"/>
                </a:cubicBezTo>
                <a:lnTo>
                  <a:pt x="0" y="87384"/>
                </a:lnTo>
                <a:cubicBezTo>
                  <a:pt x="0" y="92717"/>
                  <a:pt x="9345" y="97846"/>
                  <a:pt x="19065" y="97846"/>
                </a:cubicBezTo>
                <a:lnTo>
                  <a:pt x="98691" y="97846"/>
                </a:lnTo>
                <a:cubicBezTo>
                  <a:pt x="110280" y="97846"/>
                  <a:pt x="119626" y="92717"/>
                  <a:pt x="119626" y="87384"/>
                </a:cubicBezTo>
                <a:lnTo>
                  <a:pt x="119626" y="10256"/>
                </a:lnTo>
                <a:cubicBezTo>
                  <a:pt x="119626" y="5128"/>
                  <a:pt x="110280" y="0"/>
                  <a:pt x="98691" y="0"/>
                </a:cubicBezTo>
                <a:close/>
                <a:moveTo>
                  <a:pt x="98691" y="75897"/>
                </a:moveTo>
                <a:lnTo>
                  <a:pt x="19065" y="75897"/>
                </a:lnTo>
                <a:lnTo>
                  <a:pt x="19065" y="21743"/>
                </a:lnTo>
                <a:lnTo>
                  <a:pt x="98691" y="21743"/>
                </a:lnTo>
                <a:lnTo>
                  <a:pt x="98691" y="7589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51" name="Google Shape;951;p85"/>
          <p:cNvSpPr/>
          <p:nvPr/>
        </p:nvSpPr>
        <p:spPr>
          <a:xfrm>
            <a:off x="19291494" y="4198004"/>
            <a:ext cx="472800" cy="477000"/>
          </a:xfrm>
          <a:custGeom>
            <a:avLst/>
            <a:gdLst/>
            <a:ahLst/>
            <a:cxnLst/>
            <a:rect l="l" t="t" r="r" b="b"/>
            <a:pathLst>
              <a:path w="120000" h="120000" extrusionOk="0">
                <a:moveTo>
                  <a:pt x="78339" y="33033"/>
                </a:moveTo>
                <a:lnTo>
                  <a:pt x="78339" y="0"/>
                </a:lnTo>
                <a:lnTo>
                  <a:pt x="41433" y="0"/>
                </a:lnTo>
                <a:lnTo>
                  <a:pt x="41433" y="33033"/>
                </a:lnTo>
                <a:lnTo>
                  <a:pt x="60000" y="51460"/>
                </a:lnTo>
                <a:lnTo>
                  <a:pt x="78339" y="33033"/>
                </a:lnTo>
                <a:close/>
                <a:moveTo>
                  <a:pt x="33509" y="42247"/>
                </a:moveTo>
                <a:lnTo>
                  <a:pt x="0" y="42247"/>
                </a:lnTo>
                <a:lnTo>
                  <a:pt x="0" y="77528"/>
                </a:lnTo>
                <a:lnTo>
                  <a:pt x="33509" y="77528"/>
                </a:lnTo>
                <a:lnTo>
                  <a:pt x="50716" y="59325"/>
                </a:lnTo>
                <a:lnTo>
                  <a:pt x="33509" y="42247"/>
                </a:lnTo>
                <a:close/>
                <a:moveTo>
                  <a:pt x="41433" y="86741"/>
                </a:moveTo>
                <a:lnTo>
                  <a:pt x="41433" y="119775"/>
                </a:lnTo>
                <a:lnTo>
                  <a:pt x="78339" y="119775"/>
                </a:lnTo>
                <a:lnTo>
                  <a:pt x="78339" y="86741"/>
                </a:lnTo>
                <a:lnTo>
                  <a:pt x="60000" y="68539"/>
                </a:lnTo>
                <a:lnTo>
                  <a:pt x="41433" y="86741"/>
                </a:lnTo>
                <a:close/>
                <a:moveTo>
                  <a:pt x="87622" y="42247"/>
                </a:moveTo>
                <a:lnTo>
                  <a:pt x="69056" y="59325"/>
                </a:lnTo>
                <a:lnTo>
                  <a:pt x="87622" y="77528"/>
                </a:lnTo>
                <a:lnTo>
                  <a:pt x="119773" y="77528"/>
                </a:lnTo>
                <a:lnTo>
                  <a:pt x="119773" y="42247"/>
                </a:lnTo>
                <a:lnTo>
                  <a:pt x="87622" y="4224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52" name="Google Shape;952;p85"/>
          <p:cNvSpPr/>
          <p:nvPr/>
        </p:nvSpPr>
        <p:spPr>
          <a:xfrm>
            <a:off x="4023248" y="7000567"/>
            <a:ext cx="465000" cy="477000"/>
          </a:xfrm>
          <a:custGeom>
            <a:avLst/>
            <a:gdLst/>
            <a:ahLst/>
            <a:cxnLst/>
            <a:rect l="l" t="t" r="r" b="b"/>
            <a:pathLst>
              <a:path w="120000" h="120000" extrusionOk="0">
                <a:moveTo>
                  <a:pt x="68208" y="53607"/>
                </a:moveTo>
                <a:lnTo>
                  <a:pt x="68208" y="68411"/>
                </a:lnTo>
                <a:lnTo>
                  <a:pt x="103352" y="68411"/>
                </a:lnTo>
                <a:cubicBezTo>
                  <a:pt x="99884" y="90168"/>
                  <a:pt x="83468" y="104971"/>
                  <a:pt x="61040" y="104971"/>
                </a:cubicBezTo>
                <a:cubicBezTo>
                  <a:pt x="36300" y="104971"/>
                  <a:pt x="15260" y="85009"/>
                  <a:pt x="15260" y="60560"/>
                </a:cubicBezTo>
                <a:cubicBezTo>
                  <a:pt x="15260" y="36112"/>
                  <a:pt x="36300" y="15028"/>
                  <a:pt x="61040" y="15028"/>
                </a:cubicBezTo>
                <a:cubicBezTo>
                  <a:pt x="73988" y="15028"/>
                  <a:pt x="85780" y="20635"/>
                  <a:pt x="93872" y="28710"/>
                </a:cubicBezTo>
                <a:lnTo>
                  <a:pt x="104508" y="18392"/>
                </a:lnTo>
                <a:cubicBezTo>
                  <a:pt x="93872" y="8074"/>
                  <a:pt x="78612" y="0"/>
                  <a:pt x="61040" y="0"/>
                </a:cubicBezTo>
                <a:cubicBezTo>
                  <a:pt x="28208" y="0"/>
                  <a:pt x="0" y="28037"/>
                  <a:pt x="0" y="60560"/>
                </a:cubicBezTo>
                <a:cubicBezTo>
                  <a:pt x="0" y="93084"/>
                  <a:pt x="27514" y="119775"/>
                  <a:pt x="61040" y="119775"/>
                </a:cubicBezTo>
                <a:cubicBezTo>
                  <a:pt x="94566" y="119775"/>
                  <a:pt x="119768" y="92411"/>
                  <a:pt x="119768" y="60560"/>
                </a:cubicBezTo>
                <a:lnTo>
                  <a:pt x="119768" y="53607"/>
                </a:lnTo>
                <a:lnTo>
                  <a:pt x="68208" y="53607"/>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53" name="Google Shape;953;p85"/>
          <p:cNvSpPr/>
          <p:nvPr/>
        </p:nvSpPr>
        <p:spPr>
          <a:xfrm>
            <a:off x="7893515" y="7028156"/>
            <a:ext cx="429600" cy="449400"/>
          </a:xfrm>
          <a:custGeom>
            <a:avLst/>
            <a:gdLst/>
            <a:ahLst/>
            <a:cxnLst/>
            <a:rect l="l" t="t" r="r" b="b"/>
            <a:pathLst>
              <a:path w="120000" h="120000" extrusionOk="0">
                <a:moveTo>
                  <a:pt x="59874" y="0"/>
                </a:moveTo>
                <a:cubicBezTo>
                  <a:pt x="25553" y="0"/>
                  <a:pt x="0" y="24285"/>
                  <a:pt x="0" y="56904"/>
                </a:cubicBezTo>
                <a:lnTo>
                  <a:pt x="0" y="100476"/>
                </a:lnTo>
                <a:cubicBezTo>
                  <a:pt x="0" y="111190"/>
                  <a:pt x="7766" y="119761"/>
                  <a:pt x="19039" y="119761"/>
                </a:cubicBezTo>
                <a:lnTo>
                  <a:pt x="39582" y="119761"/>
                </a:lnTo>
                <a:lnTo>
                  <a:pt x="39582" y="69047"/>
                </a:lnTo>
                <a:lnTo>
                  <a:pt x="12776" y="69047"/>
                </a:lnTo>
                <a:lnTo>
                  <a:pt x="12776" y="56904"/>
                </a:lnTo>
                <a:cubicBezTo>
                  <a:pt x="12776" y="31428"/>
                  <a:pt x="33820" y="12142"/>
                  <a:pt x="59874" y="12142"/>
                </a:cubicBezTo>
                <a:cubicBezTo>
                  <a:pt x="85929" y="12142"/>
                  <a:pt x="105720" y="31428"/>
                  <a:pt x="105720" y="56904"/>
                </a:cubicBezTo>
                <a:lnTo>
                  <a:pt x="105720" y="69047"/>
                </a:lnTo>
                <a:lnTo>
                  <a:pt x="78914" y="69047"/>
                </a:lnTo>
                <a:lnTo>
                  <a:pt x="78914" y="119761"/>
                </a:lnTo>
                <a:lnTo>
                  <a:pt x="99457" y="119761"/>
                </a:lnTo>
                <a:cubicBezTo>
                  <a:pt x="110730" y="119761"/>
                  <a:pt x="119749" y="111190"/>
                  <a:pt x="119749" y="100476"/>
                </a:cubicBezTo>
                <a:lnTo>
                  <a:pt x="119749" y="56904"/>
                </a:lnTo>
                <a:cubicBezTo>
                  <a:pt x="119749" y="24285"/>
                  <a:pt x="92943" y="0"/>
                  <a:pt x="59874" y="0"/>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54" name="Google Shape;954;p85"/>
          <p:cNvSpPr/>
          <p:nvPr/>
        </p:nvSpPr>
        <p:spPr>
          <a:xfrm>
            <a:off x="11716490" y="6980857"/>
            <a:ext cx="425700" cy="524400"/>
          </a:xfrm>
          <a:custGeom>
            <a:avLst/>
            <a:gdLst/>
            <a:ahLst/>
            <a:cxnLst/>
            <a:rect l="l" t="t" r="r" b="b"/>
            <a:pathLst>
              <a:path w="120000" h="120000" extrusionOk="0">
                <a:moveTo>
                  <a:pt x="60000" y="0"/>
                </a:moveTo>
                <a:cubicBezTo>
                  <a:pt x="25355" y="0"/>
                  <a:pt x="0" y="21948"/>
                  <a:pt x="0" y="49025"/>
                </a:cubicBezTo>
                <a:lnTo>
                  <a:pt x="0" y="87589"/>
                </a:lnTo>
                <a:cubicBezTo>
                  <a:pt x="0" y="97025"/>
                  <a:pt x="7531" y="103179"/>
                  <a:pt x="19079" y="103179"/>
                </a:cubicBezTo>
                <a:lnTo>
                  <a:pt x="39414" y="103179"/>
                </a:lnTo>
                <a:lnTo>
                  <a:pt x="39414" y="60512"/>
                </a:lnTo>
                <a:lnTo>
                  <a:pt x="12803" y="60512"/>
                </a:lnTo>
                <a:lnTo>
                  <a:pt x="12803" y="49025"/>
                </a:lnTo>
                <a:cubicBezTo>
                  <a:pt x="12803" y="28102"/>
                  <a:pt x="33640" y="11487"/>
                  <a:pt x="60000" y="11487"/>
                </a:cubicBezTo>
                <a:cubicBezTo>
                  <a:pt x="86108" y="11487"/>
                  <a:pt x="105690" y="28102"/>
                  <a:pt x="105690" y="49025"/>
                </a:cubicBezTo>
                <a:lnTo>
                  <a:pt x="105690" y="60512"/>
                </a:lnTo>
                <a:lnTo>
                  <a:pt x="79079" y="60512"/>
                </a:lnTo>
                <a:lnTo>
                  <a:pt x="79079" y="103179"/>
                </a:lnTo>
                <a:lnTo>
                  <a:pt x="105690" y="103179"/>
                </a:lnTo>
                <a:lnTo>
                  <a:pt x="105690" y="109538"/>
                </a:lnTo>
                <a:lnTo>
                  <a:pt x="60000" y="109538"/>
                </a:lnTo>
                <a:lnTo>
                  <a:pt x="60000" y="119794"/>
                </a:lnTo>
                <a:lnTo>
                  <a:pt x="99414" y="119794"/>
                </a:lnTo>
                <a:cubicBezTo>
                  <a:pt x="110962" y="119794"/>
                  <a:pt x="119748" y="112615"/>
                  <a:pt x="119748" y="103179"/>
                </a:cubicBezTo>
                <a:lnTo>
                  <a:pt x="119748" y="49025"/>
                </a:lnTo>
                <a:cubicBezTo>
                  <a:pt x="119748" y="21948"/>
                  <a:pt x="93138" y="0"/>
                  <a:pt x="60000" y="0"/>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55" name="Google Shape;955;p85"/>
          <p:cNvSpPr/>
          <p:nvPr/>
        </p:nvSpPr>
        <p:spPr>
          <a:xfrm>
            <a:off x="15539463" y="7075456"/>
            <a:ext cx="472800" cy="331200"/>
          </a:xfrm>
          <a:custGeom>
            <a:avLst/>
            <a:gdLst/>
            <a:ahLst/>
            <a:cxnLst/>
            <a:rect l="l" t="t" r="r" b="b"/>
            <a:pathLst>
              <a:path w="120000" h="120000" extrusionOk="0">
                <a:moveTo>
                  <a:pt x="108226" y="0"/>
                </a:moveTo>
                <a:lnTo>
                  <a:pt x="11547" y="0"/>
                </a:lnTo>
                <a:cubicBezTo>
                  <a:pt x="4754" y="0"/>
                  <a:pt x="0" y="8064"/>
                  <a:pt x="0" y="16451"/>
                </a:cubicBezTo>
                <a:lnTo>
                  <a:pt x="0" y="103225"/>
                </a:lnTo>
                <a:cubicBezTo>
                  <a:pt x="0" y="112903"/>
                  <a:pt x="4754" y="119677"/>
                  <a:pt x="11547" y="119677"/>
                </a:cubicBezTo>
                <a:lnTo>
                  <a:pt x="108226" y="119677"/>
                </a:lnTo>
                <a:cubicBezTo>
                  <a:pt x="113886" y="119677"/>
                  <a:pt x="119773" y="112903"/>
                  <a:pt x="119773" y="103225"/>
                </a:cubicBezTo>
                <a:lnTo>
                  <a:pt x="119773" y="16451"/>
                </a:lnTo>
                <a:cubicBezTo>
                  <a:pt x="119773" y="8064"/>
                  <a:pt x="113886" y="0"/>
                  <a:pt x="108226" y="0"/>
                </a:cubicBezTo>
                <a:close/>
                <a:moveTo>
                  <a:pt x="54113" y="26129"/>
                </a:moveTo>
                <a:lnTo>
                  <a:pt x="65660" y="26129"/>
                </a:lnTo>
                <a:lnTo>
                  <a:pt x="65660" y="42580"/>
                </a:lnTo>
                <a:lnTo>
                  <a:pt x="54113" y="42580"/>
                </a:lnTo>
                <a:lnTo>
                  <a:pt x="54113" y="26129"/>
                </a:lnTo>
                <a:close/>
                <a:moveTo>
                  <a:pt x="54113" y="50645"/>
                </a:moveTo>
                <a:lnTo>
                  <a:pt x="65660" y="50645"/>
                </a:lnTo>
                <a:lnTo>
                  <a:pt x="65660" y="68709"/>
                </a:lnTo>
                <a:lnTo>
                  <a:pt x="54113" y="68709"/>
                </a:lnTo>
                <a:lnTo>
                  <a:pt x="54113" y="50645"/>
                </a:lnTo>
                <a:close/>
                <a:moveTo>
                  <a:pt x="35773" y="26129"/>
                </a:moveTo>
                <a:lnTo>
                  <a:pt x="47320" y="26129"/>
                </a:lnTo>
                <a:lnTo>
                  <a:pt x="47320" y="42580"/>
                </a:lnTo>
                <a:lnTo>
                  <a:pt x="35773" y="42580"/>
                </a:lnTo>
                <a:lnTo>
                  <a:pt x="35773" y="26129"/>
                </a:lnTo>
                <a:close/>
                <a:moveTo>
                  <a:pt x="35773" y="50645"/>
                </a:moveTo>
                <a:lnTo>
                  <a:pt x="47320" y="50645"/>
                </a:lnTo>
                <a:lnTo>
                  <a:pt x="47320" y="68709"/>
                </a:lnTo>
                <a:lnTo>
                  <a:pt x="35773" y="68709"/>
                </a:lnTo>
                <a:lnTo>
                  <a:pt x="35773" y="50645"/>
                </a:lnTo>
                <a:close/>
                <a:moveTo>
                  <a:pt x="29886" y="68709"/>
                </a:moveTo>
                <a:lnTo>
                  <a:pt x="17207" y="68709"/>
                </a:lnTo>
                <a:lnTo>
                  <a:pt x="17207" y="50645"/>
                </a:lnTo>
                <a:lnTo>
                  <a:pt x="29886" y="50645"/>
                </a:lnTo>
                <a:lnTo>
                  <a:pt x="29886" y="68709"/>
                </a:lnTo>
                <a:close/>
                <a:moveTo>
                  <a:pt x="29886" y="42580"/>
                </a:moveTo>
                <a:lnTo>
                  <a:pt x="17207" y="42580"/>
                </a:lnTo>
                <a:lnTo>
                  <a:pt x="17207" y="26129"/>
                </a:lnTo>
                <a:lnTo>
                  <a:pt x="29886" y="26129"/>
                </a:lnTo>
                <a:lnTo>
                  <a:pt x="29886" y="42580"/>
                </a:lnTo>
                <a:close/>
                <a:moveTo>
                  <a:pt x="84000" y="103225"/>
                </a:moveTo>
                <a:lnTo>
                  <a:pt x="35773" y="103225"/>
                </a:lnTo>
                <a:lnTo>
                  <a:pt x="35773" y="85161"/>
                </a:lnTo>
                <a:lnTo>
                  <a:pt x="84000" y="85161"/>
                </a:lnTo>
                <a:lnTo>
                  <a:pt x="84000" y="103225"/>
                </a:lnTo>
                <a:close/>
                <a:moveTo>
                  <a:pt x="84000" y="68709"/>
                </a:moveTo>
                <a:lnTo>
                  <a:pt x="71320" y="68709"/>
                </a:lnTo>
                <a:lnTo>
                  <a:pt x="71320" y="50645"/>
                </a:lnTo>
                <a:lnTo>
                  <a:pt x="84000" y="50645"/>
                </a:lnTo>
                <a:lnTo>
                  <a:pt x="84000" y="68709"/>
                </a:lnTo>
                <a:close/>
                <a:moveTo>
                  <a:pt x="84000" y="42580"/>
                </a:moveTo>
                <a:lnTo>
                  <a:pt x="71320" y="42580"/>
                </a:lnTo>
                <a:lnTo>
                  <a:pt x="71320" y="26129"/>
                </a:lnTo>
                <a:lnTo>
                  <a:pt x="84000" y="26129"/>
                </a:lnTo>
                <a:lnTo>
                  <a:pt x="84000" y="42580"/>
                </a:lnTo>
                <a:close/>
                <a:moveTo>
                  <a:pt x="101207" y="68709"/>
                </a:moveTo>
                <a:lnTo>
                  <a:pt x="89660" y="68709"/>
                </a:lnTo>
                <a:lnTo>
                  <a:pt x="89660" y="50645"/>
                </a:lnTo>
                <a:lnTo>
                  <a:pt x="101207" y="50645"/>
                </a:lnTo>
                <a:lnTo>
                  <a:pt x="101207" y="68709"/>
                </a:lnTo>
                <a:close/>
                <a:moveTo>
                  <a:pt x="101207" y="42580"/>
                </a:moveTo>
                <a:lnTo>
                  <a:pt x="89660" y="42580"/>
                </a:lnTo>
                <a:lnTo>
                  <a:pt x="89660" y="26129"/>
                </a:lnTo>
                <a:lnTo>
                  <a:pt x="101207" y="26129"/>
                </a:lnTo>
                <a:lnTo>
                  <a:pt x="101207" y="4258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56" name="Google Shape;956;p85"/>
          <p:cNvSpPr/>
          <p:nvPr/>
        </p:nvSpPr>
        <p:spPr>
          <a:xfrm>
            <a:off x="19433377" y="7000567"/>
            <a:ext cx="477000" cy="477000"/>
          </a:xfrm>
          <a:custGeom>
            <a:avLst/>
            <a:gdLst/>
            <a:ahLst/>
            <a:cxnLst/>
            <a:rect l="l" t="t" r="r" b="b"/>
            <a:pathLst>
              <a:path w="120000" h="120000" extrusionOk="0">
                <a:moveTo>
                  <a:pt x="81123" y="53607"/>
                </a:moveTo>
                <a:cubicBezTo>
                  <a:pt x="85617" y="53607"/>
                  <a:pt x="90112" y="50915"/>
                  <a:pt x="90112" y="45757"/>
                </a:cubicBezTo>
                <a:cubicBezTo>
                  <a:pt x="90112" y="40598"/>
                  <a:pt x="85617" y="36560"/>
                  <a:pt x="81123" y="36560"/>
                </a:cubicBezTo>
                <a:cubicBezTo>
                  <a:pt x="76404" y="36560"/>
                  <a:pt x="71910" y="40598"/>
                  <a:pt x="71910" y="45757"/>
                </a:cubicBezTo>
                <a:cubicBezTo>
                  <a:pt x="71910" y="50915"/>
                  <a:pt x="76404" y="53607"/>
                  <a:pt x="81123" y="53607"/>
                </a:cubicBezTo>
                <a:close/>
                <a:moveTo>
                  <a:pt x="38876" y="53607"/>
                </a:moveTo>
                <a:cubicBezTo>
                  <a:pt x="43370" y="53607"/>
                  <a:pt x="47865" y="50915"/>
                  <a:pt x="47865" y="45757"/>
                </a:cubicBezTo>
                <a:cubicBezTo>
                  <a:pt x="47865" y="40598"/>
                  <a:pt x="43370" y="36560"/>
                  <a:pt x="38876" y="36560"/>
                </a:cubicBezTo>
                <a:cubicBezTo>
                  <a:pt x="34157" y="36560"/>
                  <a:pt x="29662" y="40598"/>
                  <a:pt x="29662" y="45757"/>
                </a:cubicBezTo>
                <a:cubicBezTo>
                  <a:pt x="29662" y="50915"/>
                  <a:pt x="34157" y="53607"/>
                  <a:pt x="38876" y="53607"/>
                </a:cubicBezTo>
                <a:close/>
                <a:moveTo>
                  <a:pt x="60449" y="95775"/>
                </a:moveTo>
                <a:cubicBezTo>
                  <a:pt x="75280" y="95775"/>
                  <a:pt x="88988" y="85682"/>
                  <a:pt x="93483" y="72000"/>
                </a:cubicBezTo>
                <a:lnTo>
                  <a:pt x="26292" y="72000"/>
                </a:lnTo>
                <a:cubicBezTo>
                  <a:pt x="30786" y="85682"/>
                  <a:pt x="44494" y="95775"/>
                  <a:pt x="60449" y="95775"/>
                </a:cubicBezTo>
                <a:close/>
                <a:moveTo>
                  <a:pt x="60449" y="0"/>
                </a:moveTo>
                <a:cubicBezTo>
                  <a:pt x="27415" y="0"/>
                  <a:pt x="0" y="28037"/>
                  <a:pt x="0" y="60560"/>
                </a:cubicBezTo>
                <a:cubicBezTo>
                  <a:pt x="0" y="93084"/>
                  <a:pt x="27865" y="119775"/>
                  <a:pt x="60449" y="119775"/>
                </a:cubicBezTo>
                <a:cubicBezTo>
                  <a:pt x="93033" y="119775"/>
                  <a:pt x="119775" y="93084"/>
                  <a:pt x="119775" y="60560"/>
                </a:cubicBezTo>
                <a:cubicBezTo>
                  <a:pt x="119775" y="28037"/>
                  <a:pt x="92359" y="0"/>
                  <a:pt x="60449" y="0"/>
                </a:cubicBezTo>
                <a:close/>
                <a:moveTo>
                  <a:pt x="60449" y="107214"/>
                </a:moveTo>
                <a:cubicBezTo>
                  <a:pt x="34157" y="107214"/>
                  <a:pt x="12584" y="86803"/>
                  <a:pt x="12584" y="60560"/>
                </a:cubicBezTo>
                <a:cubicBezTo>
                  <a:pt x="12584" y="34317"/>
                  <a:pt x="34157" y="12560"/>
                  <a:pt x="60449" y="12560"/>
                </a:cubicBezTo>
                <a:cubicBezTo>
                  <a:pt x="86741" y="12560"/>
                  <a:pt x="107191" y="34317"/>
                  <a:pt x="107191" y="60560"/>
                </a:cubicBezTo>
                <a:cubicBezTo>
                  <a:pt x="107191" y="86803"/>
                  <a:pt x="86741" y="107214"/>
                  <a:pt x="60449" y="107214"/>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57" name="Google Shape;957;p85"/>
          <p:cNvSpPr/>
          <p:nvPr/>
        </p:nvSpPr>
        <p:spPr>
          <a:xfrm>
            <a:off x="4137542" y="9708524"/>
            <a:ext cx="287700" cy="173400"/>
          </a:xfrm>
          <a:custGeom>
            <a:avLst/>
            <a:gdLst/>
            <a:ahLst/>
            <a:cxnLst/>
            <a:rect l="l" t="t" r="r" b="b"/>
            <a:pathLst>
              <a:path w="120000" h="120000" extrusionOk="0">
                <a:moveTo>
                  <a:pt x="15327" y="0"/>
                </a:moveTo>
                <a:lnTo>
                  <a:pt x="60934" y="75463"/>
                </a:lnTo>
                <a:lnTo>
                  <a:pt x="106168" y="0"/>
                </a:lnTo>
                <a:lnTo>
                  <a:pt x="119626" y="22268"/>
                </a:lnTo>
                <a:lnTo>
                  <a:pt x="60934" y="119381"/>
                </a:lnTo>
                <a:lnTo>
                  <a:pt x="0" y="22268"/>
                </a:lnTo>
                <a:lnTo>
                  <a:pt x="15327"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58" name="Google Shape;958;p85"/>
          <p:cNvSpPr/>
          <p:nvPr/>
        </p:nvSpPr>
        <p:spPr>
          <a:xfrm>
            <a:off x="8342814" y="9649398"/>
            <a:ext cx="177300" cy="287700"/>
          </a:xfrm>
          <a:custGeom>
            <a:avLst/>
            <a:gdLst/>
            <a:ahLst/>
            <a:cxnLst/>
            <a:rect l="l" t="t" r="r" b="b"/>
            <a:pathLst>
              <a:path w="120000" h="120000" extrusionOk="0">
                <a:moveTo>
                  <a:pt x="119396" y="106542"/>
                </a:moveTo>
                <a:lnTo>
                  <a:pt x="45829" y="60934"/>
                </a:lnTo>
                <a:lnTo>
                  <a:pt x="119396" y="15327"/>
                </a:lnTo>
                <a:lnTo>
                  <a:pt x="95276" y="0"/>
                </a:lnTo>
                <a:lnTo>
                  <a:pt x="0" y="60934"/>
                </a:lnTo>
                <a:lnTo>
                  <a:pt x="95276" y="119626"/>
                </a:lnTo>
                <a:lnTo>
                  <a:pt x="119396" y="106542"/>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59" name="Google Shape;959;p85"/>
          <p:cNvSpPr/>
          <p:nvPr/>
        </p:nvSpPr>
        <p:spPr>
          <a:xfrm>
            <a:off x="11968728" y="9657282"/>
            <a:ext cx="177300" cy="287700"/>
          </a:xfrm>
          <a:custGeom>
            <a:avLst/>
            <a:gdLst/>
            <a:ahLst/>
            <a:cxnLst/>
            <a:rect l="l" t="t" r="r" b="b"/>
            <a:pathLst>
              <a:path w="120000" h="120000" extrusionOk="0">
                <a:moveTo>
                  <a:pt x="0" y="104347"/>
                </a:moveTo>
                <a:lnTo>
                  <a:pt x="73567" y="58881"/>
                </a:lnTo>
                <a:lnTo>
                  <a:pt x="0" y="13416"/>
                </a:lnTo>
                <a:lnTo>
                  <a:pt x="21708" y="0"/>
                </a:lnTo>
                <a:lnTo>
                  <a:pt x="119396" y="58881"/>
                </a:lnTo>
                <a:lnTo>
                  <a:pt x="21708" y="119627"/>
                </a:lnTo>
                <a:lnTo>
                  <a:pt x="0" y="104347"/>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60" name="Google Shape;960;p85"/>
          <p:cNvSpPr/>
          <p:nvPr/>
        </p:nvSpPr>
        <p:spPr>
          <a:xfrm>
            <a:off x="15657698" y="9712466"/>
            <a:ext cx="283800" cy="173400"/>
          </a:xfrm>
          <a:custGeom>
            <a:avLst/>
            <a:gdLst/>
            <a:ahLst/>
            <a:cxnLst/>
            <a:rect l="l" t="t" r="r" b="b"/>
            <a:pathLst>
              <a:path w="120000" h="120000" extrusionOk="0">
                <a:moveTo>
                  <a:pt x="13670" y="119381"/>
                </a:moveTo>
                <a:lnTo>
                  <a:pt x="60000" y="44536"/>
                </a:lnTo>
                <a:lnTo>
                  <a:pt x="106329" y="119381"/>
                </a:lnTo>
                <a:lnTo>
                  <a:pt x="119620" y="97731"/>
                </a:lnTo>
                <a:lnTo>
                  <a:pt x="60000" y="0"/>
                </a:lnTo>
                <a:lnTo>
                  <a:pt x="0" y="97731"/>
                </a:lnTo>
                <a:lnTo>
                  <a:pt x="13670" y="119381"/>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61" name="Google Shape;961;p85"/>
          <p:cNvSpPr/>
          <p:nvPr/>
        </p:nvSpPr>
        <p:spPr>
          <a:xfrm>
            <a:off x="19386083" y="9661223"/>
            <a:ext cx="429600" cy="287700"/>
          </a:xfrm>
          <a:custGeom>
            <a:avLst/>
            <a:gdLst/>
            <a:ahLst/>
            <a:cxnLst/>
            <a:rect l="l" t="t" r="r" b="b"/>
            <a:pathLst>
              <a:path w="120000" h="120000" extrusionOk="0">
                <a:moveTo>
                  <a:pt x="119749" y="49345"/>
                </a:moveTo>
                <a:lnTo>
                  <a:pt x="25553" y="49345"/>
                </a:lnTo>
                <a:lnTo>
                  <a:pt x="49603" y="13084"/>
                </a:lnTo>
                <a:lnTo>
                  <a:pt x="39582" y="0"/>
                </a:lnTo>
                <a:lnTo>
                  <a:pt x="0" y="58691"/>
                </a:lnTo>
                <a:lnTo>
                  <a:pt x="39582" y="119626"/>
                </a:lnTo>
                <a:lnTo>
                  <a:pt x="49603" y="106168"/>
                </a:lnTo>
                <a:lnTo>
                  <a:pt x="25553" y="70280"/>
                </a:lnTo>
                <a:lnTo>
                  <a:pt x="119749" y="70280"/>
                </a:lnTo>
                <a:lnTo>
                  <a:pt x="119749" y="49345"/>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62" name="Google Shape;962;p85"/>
          <p:cNvSpPr/>
          <p:nvPr/>
        </p:nvSpPr>
        <p:spPr>
          <a:xfrm>
            <a:off x="4094189" y="12144505"/>
            <a:ext cx="287700" cy="295500"/>
          </a:xfrm>
          <a:custGeom>
            <a:avLst/>
            <a:gdLst/>
            <a:ahLst/>
            <a:cxnLst/>
            <a:rect l="l" t="t" r="r" b="b"/>
            <a:pathLst>
              <a:path w="120000" h="120000" extrusionOk="0">
                <a:moveTo>
                  <a:pt x="59065" y="27831"/>
                </a:moveTo>
                <a:lnTo>
                  <a:pt x="104672" y="71927"/>
                </a:lnTo>
                <a:lnTo>
                  <a:pt x="119626" y="58915"/>
                </a:lnTo>
                <a:lnTo>
                  <a:pt x="59065" y="0"/>
                </a:lnTo>
                <a:lnTo>
                  <a:pt x="0" y="58915"/>
                </a:lnTo>
                <a:lnTo>
                  <a:pt x="13457" y="71927"/>
                </a:lnTo>
                <a:lnTo>
                  <a:pt x="59065" y="27831"/>
                </a:lnTo>
                <a:close/>
                <a:moveTo>
                  <a:pt x="0" y="119638"/>
                </a:moveTo>
                <a:lnTo>
                  <a:pt x="119626" y="119638"/>
                </a:lnTo>
                <a:lnTo>
                  <a:pt x="119626" y="101204"/>
                </a:lnTo>
                <a:lnTo>
                  <a:pt x="0" y="101204"/>
                </a:lnTo>
                <a:lnTo>
                  <a:pt x="0" y="11963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63" name="Google Shape;963;p85"/>
          <p:cNvSpPr/>
          <p:nvPr/>
        </p:nvSpPr>
        <p:spPr>
          <a:xfrm>
            <a:off x="8177283" y="12250933"/>
            <a:ext cx="382200" cy="94500"/>
          </a:xfrm>
          <a:custGeom>
            <a:avLst/>
            <a:gdLst/>
            <a:ahLst/>
            <a:cxnLst/>
            <a:rect l="l" t="t" r="r" b="b"/>
            <a:pathLst>
              <a:path w="120000" h="120000" extrusionOk="0">
                <a:moveTo>
                  <a:pt x="15700" y="0"/>
                </a:moveTo>
                <a:cubicBezTo>
                  <a:pt x="7289" y="0"/>
                  <a:pt x="0" y="31111"/>
                  <a:pt x="0" y="62222"/>
                </a:cubicBezTo>
                <a:cubicBezTo>
                  <a:pt x="0" y="93333"/>
                  <a:pt x="7289" y="118888"/>
                  <a:pt x="15700" y="118888"/>
                </a:cubicBezTo>
                <a:cubicBezTo>
                  <a:pt x="24392" y="118888"/>
                  <a:pt x="30000" y="93333"/>
                  <a:pt x="30000" y="62222"/>
                </a:cubicBezTo>
                <a:cubicBezTo>
                  <a:pt x="30000" y="31111"/>
                  <a:pt x="24392" y="0"/>
                  <a:pt x="15700" y="0"/>
                </a:cubicBezTo>
                <a:close/>
                <a:moveTo>
                  <a:pt x="105420" y="0"/>
                </a:moveTo>
                <a:cubicBezTo>
                  <a:pt x="97009" y="0"/>
                  <a:pt x="89719" y="31111"/>
                  <a:pt x="89719" y="62222"/>
                </a:cubicBezTo>
                <a:cubicBezTo>
                  <a:pt x="89719" y="93333"/>
                  <a:pt x="97570" y="118888"/>
                  <a:pt x="105420" y="118888"/>
                </a:cubicBezTo>
                <a:cubicBezTo>
                  <a:pt x="113271" y="118888"/>
                  <a:pt x="119719" y="93333"/>
                  <a:pt x="119719" y="62222"/>
                </a:cubicBezTo>
                <a:cubicBezTo>
                  <a:pt x="119719" y="31111"/>
                  <a:pt x="112710" y="0"/>
                  <a:pt x="105420" y="0"/>
                </a:cubicBezTo>
                <a:close/>
                <a:moveTo>
                  <a:pt x="60000" y="0"/>
                </a:moveTo>
                <a:cubicBezTo>
                  <a:pt x="51308" y="0"/>
                  <a:pt x="45700" y="31111"/>
                  <a:pt x="45700" y="62222"/>
                </a:cubicBezTo>
                <a:cubicBezTo>
                  <a:pt x="45700" y="93333"/>
                  <a:pt x="51308" y="118888"/>
                  <a:pt x="60000" y="118888"/>
                </a:cubicBezTo>
                <a:cubicBezTo>
                  <a:pt x="68411" y="118888"/>
                  <a:pt x="75420" y="93333"/>
                  <a:pt x="75420" y="62222"/>
                </a:cubicBezTo>
                <a:cubicBezTo>
                  <a:pt x="75420" y="31111"/>
                  <a:pt x="68411" y="0"/>
                  <a:pt x="60000"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64" name="Google Shape;964;p85"/>
          <p:cNvSpPr/>
          <p:nvPr/>
        </p:nvSpPr>
        <p:spPr>
          <a:xfrm>
            <a:off x="11901728" y="12061731"/>
            <a:ext cx="477000" cy="477000"/>
          </a:xfrm>
          <a:custGeom>
            <a:avLst/>
            <a:gdLst/>
            <a:ahLst/>
            <a:cxnLst/>
            <a:rect l="l" t="t" r="r" b="b"/>
            <a:pathLst>
              <a:path w="120000" h="120000" extrusionOk="0">
                <a:moveTo>
                  <a:pt x="108539" y="0"/>
                </a:moveTo>
                <a:lnTo>
                  <a:pt x="12584" y="0"/>
                </a:lnTo>
                <a:cubicBezTo>
                  <a:pt x="5617" y="0"/>
                  <a:pt x="0" y="5617"/>
                  <a:pt x="0" y="12584"/>
                </a:cubicBezTo>
                <a:lnTo>
                  <a:pt x="0" y="71910"/>
                </a:lnTo>
                <a:cubicBezTo>
                  <a:pt x="0" y="78651"/>
                  <a:pt x="5617" y="84494"/>
                  <a:pt x="12584" y="84494"/>
                </a:cubicBezTo>
                <a:lnTo>
                  <a:pt x="108539" y="84494"/>
                </a:lnTo>
                <a:cubicBezTo>
                  <a:pt x="114157" y="84494"/>
                  <a:pt x="119775" y="78651"/>
                  <a:pt x="119775" y="71910"/>
                </a:cubicBezTo>
                <a:lnTo>
                  <a:pt x="119775" y="12584"/>
                </a:lnTo>
                <a:cubicBezTo>
                  <a:pt x="119775" y="5617"/>
                  <a:pt x="114157" y="0"/>
                  <a:pt x="108539" y="0"/>
                </a:cubicBezTo>
                <a:close/>
                <a:moveTo>
                  <a:pt x="53707" y="18202"/>
                </a:moveTo>
                <a:lnTo>
                  <a:pt x="66292" y="18202"/>
                </a:lnTo>
                <a:lnTo>
                  <a:pt x="66292" y="29662"/>
                </a:lnTo>
                <a:lnTo>
                  <a:pt x="53707" y="29662"/>
                </a:lnTo>
                <a:lnTo>
                  <a:pt x="53707" y="18202"/>
                </a:lnTo>
                <a:close/>
                <a:moveTo>
                  <a:pt x="53707" y="36629"/>
                </a:moveTo>
                <a:lnTo>
                  <a:pt x="66292" y="36629"/>
                </a:lnTo>
                <a:lnTo>
                  <a:pt x="66292" y="47865"/>
                </a:lnTo>
                <a:lnTo>
                  <a:pt x="53707" y="47865"/>
                </a:lnTo>
                <a:lnTo>
                  <a:pt x="53707" y="36629"/>
                </a:lnTo>
                <a:close/>
                <a:moveTo>
                  <a:pt x="36629" y="18202"/>
                </a:moveTo>
                <a:lnTo>
                  <a:pt x="47865" y="18202"/>
                </a:lnTo>
                <a:lnTo>
                  <a:pt x="47865" y="29662"/>
                </a:lnTo>
                <a:lnTo>
                  <a:pt x="36629" y="29662"/>
                </a:lnTo>
                <a:lnTo>
                  <a:pt x="36629" y="18202"/>
                </a:lnTo>
                <a:close/>
                <a:moveTo>
                  <a:pt x="36629" y="36629"/>
                </a:moveTo>
                <a:lnTo>
                  <a:pt x="47865" y="36629"/>
                </a:lnTo>
                <a:lnTo>
                  <a:pt x="47865" y="47865"/>
                </a:lnTo>
                <a:lnTo>
                  <a:pt x="36629" y="47865"/>
                </a:lnTo>
                <a:lnTo>
                  <a:pt x="36629" y="36629"/>
                </a:lnTo>
                <a:close/>
                <a:moveTo>
                  <a:pt x="30786" y="47865"/>
                </a:moveTo>
                <a:lnTo>
                  <a:pt x="18202" y="47865"/>
                </a:lnTo>
                <a:lnTo>
                  <a:pt x="18202" y="36629"/>
                </a:lnTo>
                <a:lnTo>
                  <a:pt x="30786" y="36629"/>
                </a:lnTo>
                <a:lnTo>
                  <a:pt x="30786" y="47865"/>
                </a:lnTo>
                <a:close/>
                <a:moveTo>
                  <a:pt x="30786" y="29662"/>
                </a:moveTo>
                <a:lnTo>
                  <a:pt x="18202" y="29662"/>
                </a:lnTo>
                <a:lnTo>
                  <a:pt x="18202" y="18202"/>
                </a:lnTo>
                <a:lnTo>
                  <a:pt x="30786" y="18202"/>
                </a:lnTo>
                <a:lnTo>
                  <a:pt x="30786" y="29662"/>
                </a:lnTo>
                <a:close/>
                <a:moveTo>
                  <a:pt x="84494" y="71910"/>
                </a:moveTo>
                <a:lnTo>
                  <a:pt x="36629" y="71910"/>
                </a:lnTo>
                <a:lnTo>
                  <a:pt x="36629" y="60449"/>
                </a:lnTo>
                <a:lnTo>
                  <a:pt x="84494" y="60449"/>
                </a:lnTo>
                <a:lnTo>
                  <a:pt x="84494" y="71910"/>
                </a:lnTo>
                <a:close/>
                <a:moveTo>
                  <a:pt x="84494" y="47865"/>
                </a:moveTo>
                <a:lnTo>
                  <a:pt x="71910" y="47865"/>
                </a:lnTo>
                <a:lnTo>
                  <a:pt x="71910" y="36629"/>
                </a:lnTo>
                <a:lnTo>
                  <a:pt x="84494" y="36629"/>
                </a:lnTo>
                <a:lnTo>
                  <a:pt x="84494" y="47865"/>
                </a:lnTo>
                <a:close/>
                <a:moveTo>
                  <a:pt x="84494" y="29662"/>
                </a:moveTo>
                <a:lnTo>
                  <a:pt x="71910" y="29662"/>
                </a:lnTo>
                <a:lnTo>
                  <a:pt x="71910" y="18202"/>
                </a:lnTo>
                <a:lnTo>
                  <a:pt x="84494" y="18202"/>
                </a:lnTo>
                <a:lnTo>
                  <a:pt x="84494" y="29662"/>
                </a:lnTo>
                <a:close/>
                <a:moveTo>
                  <a:pt x="101573" y="47865"/>
                </a:moveTo>
                <a:lnTo>
                  <a:pt x="90112" y="47865"/>
                </a:lnTo>
                <a:lnTo>
                  <a:pt x="90112" y="36629"/>
                </a:lnTo>
                <a:lnTo>
                  <a:pt x="101573" y="36629"/>
                </a:lnTo>
                <a:lnTo>
                  <a:pt x="101573" y="47865"/>
                </a:lnTo>
                <a:close/>
                <a:moveTo>
                  <a:pt x="101573" y="29662"/>
                </a:moveTo>
                <a:lnTo>
                  <a:pt x="90112" y="29662"/>
                </a:lnTo>
                <a:lnTo>
                  <a:pt x="90112" y="18202"/>
                </a:lnTo>
                <a:lnTo>
                  <a:pt x="101573" y="18202"/>
                </a:lnTo>
                <a:lnTo>
                  <a:pt x="101573" y="29662"/>
                </a:lnTo>
                <a:close/>
                <a:moveTo>
                  <a:pt x="60449" y="119775"/>
                </a:moveTo>
                <a:lnTo>
                  <a:pt x="84494" y="95955"/>
                </a:lnTo>
                <a:lnTo>
                  <a:pt x="36629" y="95955"/>
                </a:lnTo>
                <a:lnTo>
                  <a:pt x="60449" y="11977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65" name="Google Shape;965;p85"/>
          <p:cNvSpPr/>
          <p:nvPr/>
        </p:nvSpPr>
        <p:spPr>
          <a:xfrm>
            <a:off x="15850820" y="12156330"/>
            <a:ext cx="449400" cy="287700"/>
          </a:xfrm>
          <a:custGeom>
            <a:avLst/>
            <a:gdLst/>
            <a:ahLst/>
            <a:cxnLst/>
            <a:rect l="l" t="t" r="r" b="b"/>
            <a:pathLst>
              <a:path w="120000" h="120000" extrusionOk="0">
                <a:moveTo>
                  <a:pt x="106428" y="9345"/>
                </a:moveTo>
                <a:lnTo>
                  <a:pt x="106428" y="49345"/>
                </a:lnTo>
                <a:lnTo>
                  <a:pt x="22857" y="49345"/>
                </a:lnTo>
                <a:lnTo>
                  <a:pt x="45952" y="14953"/>
                </a:lnTo>
                <a:lnTo>
                  <a:pt x="37380" y="0"/>
                </a:lnTo>
                <a:lnTo>
                  <a:pt x="0" y="60560"/>
                </a:lnTo>
                <a:lnTo>
                  <a:pt x="37380" y="119626"/>
                </a:lnTo>
                <a:lnTo>
                  <a:pt x="45952" y="106168"/>
                </a:lnTo>
                <a:lnTo>
                  <a:pt x="22857" y="70280"/>
                </a:lnTo>
                <a:lnTo>
                  <a:pt x="119761" y="70280"/>
                </a:lnTo>
                <a:lnTo>
                  <a:pt x="119761" y="9345"/>
                </a:lnTo>
                <a:lnTo>
                  <a:pt x="106428" y="9345"/>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66" name="Google Shape;966;p85"/>
          <p:cNvSpPr/>
          <p:nvPr/>
        </p:nvSpPr>
        <p:spPr>
          <a:xfrm>
            <a:off x="19216613" y="12156330"/>
            <a:ext cx="500400" cy="287700"/>
          </a:xfrm>
          <a:custGeom>
            <a:avLst/>
            <a:gdLst/>
            <a:ahLst/>
            <a:cxnLst/>
            <a:rect l="l" t="t" r="r" b="b"/>
            <a:pathLst>
              <a:path w="120000" h="120000" extrusionOk="0">
                <a:moveTo>
                  <a:pt x="61071" y="14953"/>
                </a:moveTo>
                <a:lnTo>
                  <a:pt x="80571" y="49345"/>
                </a:lnTo>
                <a:lnTo>
                  <a:pt x="0" y="49345"/>
                </a:lnTo>
                <a:lnTo>
                  <a:pt x="0" y="70280"/>
                </a:lnTo>
                <a:lnTo>
                  <a:pt x="80571" y="70280"/>
                </a:lnTo>
                <a:lnTo>
                  <a:pt x="61071" y="106168"/>
                </a:lnTo>
                <a:lnTo>
                  <a:pt x="68571" y="119626"/>
                </a:lnTo>
                <a:lnTo>
                  <a:pt x="102428" y="60560"/>
                </a:lnTo>
                <a:lnTo>
                  <a:pt x="68571" y="0"/>
                </a:lnTo>
                <a:lnTo>
                  <a:pt x="61071" y="14953"/>
                </a:lnTo>
                <a:close/>
                <a:moveTo>
                  <a:pt x="108857" y="0"/>
                </a:moveTo>
                <a:lnTo>
                  <a:pt x="108857" y="119626"/>
                </a:lnTo>
                <a:lnTo>
                  <a:pt x="119785" y="119626"/>
                </a:lnTo>
                <a:lnTo>
                  <a:pt x="119785" y="0"/>
                </a:lnTo>
                <a:lnTo>
                  <a:pt x="108857"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67" name="Google Shape;967;p85"/>
          <p:cNvSpPr txBox="1"/>
          <p:nvPr/>
        </p:nvSpPr>
        <p:spPr>
          <a:xfrm>
            <a:off x="1422678" y="1426041"/>
            <a:ext cx="7057800" cy="19503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Icons</a:t>
            </a:r>
            <a:endParaRPr sz="1300"/>
          </a:p>
          <a:p>
            <a:pPr marL="0" marR="0" lvl="0" indent="0" algn="l" rtl="0">
              <a:lnSpc>
                <a:spcPct val="90000"/>
              </a:lnSpc>
              <a:spcBef>
                <a:spcPts val="2900"/>
              </a:spcBef>
              <a:spcAft>
                <a:spcPts val="0"/>
              </a:spcAft>
              <a:buClr>
                <a:schemeClr val="dk1"/>
              </a:buClr>
              <a:buFont typeface="Arial"/>
              <a:buNone/>
            </a:pPr>
            <a:r>
              <a:rPr lang="en" sz="2400">
                <a:solidFill>
                  <a:schemeClr val="dk1"/>
                </a:solidFill>
                <a:latin typeface="Roboto"/>
                <a:ea typeface="Roboto"/>
                <a:cs typeface="Roboto"/>
                <a:sym typeface="Roboto"/>
              </a:rPr>
              <a:t>Material Design - Hardware</a:t>
            </a:r>
            <a:endParaRPr sz="1300"/>
          </a:p>
        </p:txBody>
      </p:sp>
      <p:sp>
        <p:nvSpPr>
          <p:cNvPr id="968" name="Google Shape;968;p85"/>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96</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972"/>
        <p:cNvGrpSpPr/>
        <p:nvPr/>
      </p:nvGrpSpPr>
      <p:grpSpPr>
        <a:xfrm>
          <a:off x="0" y="0"/>
          <a:ext cx="0" cy="0"/>
          <a:chOff x="0" y="0"/>
          <a:chExt cx="0" cy="0"/>
        </a:xfrm>
      </p:grpSpPr>
      <p:sp>
        <p:nvSpPr>
          <p:cNvPr id="973" name="Google Shape;973;p86"/>
          <p:cNvSpPr/>
          <p:nvPr/>
        </p:nvSpPr>
        <p:spPr>
          <a:xfrm>
            <a:off x="3036200" y="3549042"/>
            <a:ext cx="374400" cy="512400"/>
          </a:xfrm>
          <a:custGeom>
            <a:avLst/>
            <a:gdLst/>
            <a:ahLst/>
            <a:cxnLst/>
            <a:rect l="l" t="t" r="r" b="b"/>
            <a:pathLst>
              <a:path w="120000" h="120000" extrusionOk="0">
                <a:moveTo>
                  <a:pt x="58867" y="75442"/>
                </a:moveTo>
                <a:cubicBezTo>
                  <a:pt x="73746" y="75442"/>
                  <a:pt x="85390" y="66954"/>
                  <a:pt x="85390" y="56345"/>
                </a:cubicBezTo>
                <a:lnTo>
                  <a:pt x="85390" y="19096"/>
                </a:lnTo>
                <a:cubicBezTo>
                  <a:pt x="85390" y="8251"/>
                  <a:pt x="73099" y="0"/>
                  <a:pt x="58867" y="0"/>
                </a:cubicBezTo>
                <a:cubicBezTo>
                  <a:pt x="44959" y="0"/>
                  <a:pt x="34285" y="8251"/>
                  <a:pt x="34285" y="19096"/>
                </a:cubicBezTo>
                <a:lnTo>
                  <a:pt x="34285" y="56345"/>
                </a:lnTo>
                <a:cubicBezTo>
                  <a:pt x="34285" y="66954"/>
                  <a:pt x="45929" y="75442"/>
                  <a:pt x="58867" y="75442"/>
                </a:cubicBezTo>
                <a:close/>
                <a:moveTo>
                  <a:pt x="105121" y="56345"/>
                </a:moveTo>
                <a:cubicBezTo>
                  <a:pt x="105121" y="75442"/>
                  <a:pt x="82803" y="88644"/>
                  <a:pt x="58867" y="88644"/>
                </a:cubicBezTo>
                <a:cubicBezTo>
                  <a:pt x="35256" y="88644"/>
                  <a:pt x="14555" y="75442"/>
                  <a:pt x="14555" y="56345"/>
                </a:cubicBezTo>
                <a:lnTo>
                  <a:pt x="0" y="56345"/>
                </a:lnTo>
                <a:cubicBezTo>
                  <a:pt x="0" y="77799"/>
                  <a:pt x="22964" y="95717"/>
                  <a:pt x="50781" y="98074"/>
                </a:cubicBezTo>
                <a:lnTo>
                  <a:pt x="50781" y="119764"/>
                </a:lnTo>
                <a:lnTo>
                  <a:pt x="68894" y="119764"/>
                </a:lnTo>
                <a:lnTo>
                  <a:pt x="68894" y="98074"/>
                </a:lnTo>
                <a:cubicBezTo>
                  <a:pt x="96711" y="95717"/>
                  <a:pt x="119676" y="77799"/>
                  <a:pt x="119676" y="56345"/>
                </a:cubicBezTo>
                <a:lnTo>
                  <a:pt x="105121" y="5634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74" name="Google Shape;974;p86"/>
          <p:cNvSpPr/>
          <p:nvPr/>
        </p:nvSpPr>
        <p:spPr>
          <a:xfrm>
            <a:off x="7679067" y="3580239"/>
            <a:ext cx="641700" cy="427800"/>
          </a:xfrm>
          <a:custGeom>
            <a:avLst/>
            <a:gdLst/>
            <a:ahLst/>
            <a:cxnLst/>
            <a:rect l="l" t="t" r="r" b="b"/>
            <a:pathLst>
              <a:path w="120000" h="120000" extrusionOk="0">
                <a:moveTo>
                  <a:pt x="99622" y="105248"/>
                </a:moveTo>
                <a:cubicBezTo>
                  <a:pt x="105471" y="105248"/>
                  <a:pt x="110188" y="98156"/>
                  <a:pt x="110188" y="89361"/>
                </a:cubicBezTo>
                <a:lnTo>
                  <a:pt x="110188" y="14468"/>
                </a:lnTo>
                <a:cubicBezTo>
                  <a:pt x="110188" y="5957"/>
                  <a:pt x="105471" y="0"/>
                  <a:pt x="99622" y="0"/>
                </a:cubicBezTo>
                <a:lnTo>
                  <a:pt x="20188" y="0"/>
                </a:lnTo>
                <a:cubicBezTo>
                  <a:pt x="14339" y="0"/>
                  <a:pt x="9622" y="5957"/>
                  <a:pt x="9622" y="14468"/>
                </a:cubicBezTo>
                <a:lnTo>
                  <a:pt x="9622" y="89361"/>
                </a:lnTo>
                <a:cubicBezTo>
                  <a:pt x="9622" y="98156"/>
                  <a:pt x="14339" y="105248"/>
                  <a:pt x="20188" y="105248"/>
                </a:cubicBezTo>
                <a:lnTo>
                  <a:pt x="0" y="105248"/>
                </a:lnTo>
                <a:lnTo>
                  <a:pt x="0" y="119716"/>
                </a:lnTo>
                <a:lnTo>
                  <a:pt x="119811" y="119716"/>
                </a:lnTo>
                <a:lnTo>
                  <a:pt x="119811" y="105248"/>
                </a:lnTo>
                <a:lnTo>
                  <a:pt x="99622" y="105248"/>
                </a:lnTo>
                <a:close/>
                <a:moveTo>
                  <a:pt x="20188" y="14468"/>
                </a:moveTo>
                <a:lnTo>
                  <a:pt x="99622" y="14468"/>
                </a:lnTo>
                <a:lnTo>
                  <a:pt x="99622" y="89361"/>
                </a:lnTo>
                <a:lnTo>
                  <a:pt x="20188" y="89361"/>
                </a:lnTo>
                <a:lnTo>
                  <a:pt x="20188" y="14468"/>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75" name="Google Shape;975;p86"/>
          <p:cNvSpPr/>
          <p:nvPr/>
        </p:nvSpPr>
        <p:spPr>
          <a:xfrm>
            <a:off x="12268467" y="6797688"/>
            <a:ext cx="374400" cy="539100"/>
          </a:xfrm>
          <a:custGeom>
            <a:avLst/>
            <a:gdLst/>
            <a:ahLst/>
            <a:cxnLst/>
            <a:rect l="l" t="t" r="r" b="b"/>
            <a:pathLst>
              <a:path w="120000" h="120000" extrusionOk="0">
                <a:moveTo>
                  <a:pt x="103225" y="0"/>
                </a:moveTo>
                <a:lnTo>
                  <a:pt x="16129" y="0"/>
                </a:lnTo>
                <a:cubicBezTo>
                  <a:pt x="8064" y="0"/>
                  <a:pt x="0" y="5617"/>
                  <a:pt x="0" y="12584"/>
                </a:cubicBezTo>
                <a:lnTo>
                  <a:pt x="0" y="107191"/>
                </a:lnTo>
                <a:cubicBezTo>
                  <a:pt x="0" y="114157"/>
                  <a:pt x="8064" y="119775"/>
                  <a:pt x="16129" y="119775"/>
                </a:cubicBezTo>
                <a:lnTo>
                  <a:pt x="103225" y="119775"/>
                </a:lnTo>
                <a:cubicBezTo>
                  <a:pt x="111290" y="119775"/>
                  <a:pt x="119677" y="114157"/>
                  <a:pt x="119677" y="107191"/>
                </a:cubicBezTo>
                <a:lnTo>
                  <a:pt x="119677" y="12584"/>
                </a:lnTo>
                <a:cubicBezTo>
                  <a:pt x="119677" y="5617"/>
                  <a:pt x="111290" y="0"/>
                  <a:pt x="103225" y="0"/>
                </a:cubicBezTo>
                <a:close/>
                <a:moveTo>
                  <a:pt x="60645" y="12584"/>
                </a:moveTo>
                <a:cubicBezTo>
                  <a:pt x="68709" y="12584"/>
                  <a:pt x="76774" y="17078"/>
                  <a:pt x="76774" y="23820"/>
                </a:cubicBezTo>
                <a:cubicBezTo>
                  <a:pt x="76774" y="30786"/>
                  <a:pt x="69677" y="36404"/>
                  <a:pt x="60645" y="36404"/>
                </a:cubicBezTo>
                <a:cubicBezTo>
                  <a:pt x="51612" y="36404"/>
                  <a:pt x="42580" y="30786"/>
                  <a:pt x="42580" y="23820"/>
                </a:cubicBezTo>
                <a:cubicBezTo>
                  <a:pt x="42580" y="17078"/>
                  <a:pt x="50645" y="12584"/>
                  <a:pt x="60645" y="12584"/>
                </a:cubicBezTo>
                <a:close/>
                <a:moveTo>
                  <a:pt x="60645" y="107191"/>
                </a:moveTo>
                <a:cubicBezTo>
                  <a:pt x="35806" y="107191"/>
                  <a:pt x="16129" y="94157"/>
                  <a:pt x="16129" y="77528"/>
                </a:cubicBezTo>
                <a:cubicBezTo>
                  <a:pt x="16129" y="60898"/>
                  <a:pt x="36774" y="47865"/>
                  <a:pt x="60645" y="47865"/>
                </a:cubicBezTo>
                <a:cubicBezTo>
                  <a:pt x="84193" y="47865"/>
                  <a:pt x="103225" y="60898"/>
                  <a:pt x="103225" y="77528"/>
                </a:cubicBezTo>
                <a:cubicBezTo>
                  <a:pt x="103225" y="94157"/>
                  <a:pt x="83548" y="107191"/>
                  <a:pt x="60645" y="107191"/>
                </a:cubicBezTo>
                <a:close/>
                <a:moveTo>
                  <a:pt x="60645" y="59325"/>
                </a:moveTo>
                <a:cubicBezTo>
                  <a:pt x="45806" y="59325"/>
                  <a:pt x="34193" y="67191"/>
                  <a:pt x="34193" y="77528"/>
                </a:cubicBezTo>
                <a:cubicBezTo>
                  <a:pt x="34193" y="87865"/>
                  <a:pt x="46451" y="95730"/>
                  <a:pt x="60645" y="95730"/>
                </a:cubicBezTo>
                <a:cubicBezTo>
                  <a:pt x="74516" y="95730"/>
                  <a:pt x="85161" y="87865"/>
                  <a:pt x="85161" y="77528"/>
                </a:cubicBezTo>
                <a:cubicBezTo>
                  <a:pt x="85161" y="67191"/>
                  <a:pt x="73548" y="59325"/>
                  <a:pt x="60645" y="59325"/>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76" name="Google Shape;976;p86"/>
          <p:cNvSpPr/>
          <p:nvPr/>
        </p:nvSpPr>
        <p:spPr>
          <a:xfrm>
            <a:off x="12027857" y="3549042"/>
            <a:ext cx="481200" cy="481200"/>
          </a:xfrm>
          <a:custGeom>
            <a:avLst/>
            <a:gdLst/>
            <a:ahLst/>
            <a:cxnLst/>
            <a:rect l="l" t="t" r="r" b="b"/>
            <a:pathLst>
              <a:path w="120000" h="120000" extrusionOk="0">
                <a:moveTo>
                  <a:pt x="80334" y="40669"/>
                </a:moveTo>
                <a:lnTo>
                  <a:pt x="39414" y="40669"/>
                </a:lnTo>
                <a:lnTo>
                  <a:pt x="39414" y="80334"/>
                </a:lnTo>
                <a:lnTo>
                  <a:pt x="80334" y="80334"/>
                </a:lnTo>
                <a:lnTo>
                  <a:pt x="80334" y="40669"/>
                </a:lnTo>
                <a:close/>
                <a:moveTo>
                  <a:pt x="66276" y="67531"/>
                </a:moveTo>
                <a:lnTo>
                  <a:pt x="53472" y="67531"/>
                </a:lnTo>
                <a:lnTo>
                  <a:pt x="53472" y="53472"/>
                </a:lnTo>
                <a:lnTo>
                  <a:pt x="66276" y="53472"/>
                </a:lnTo>
                <a:lnTo>
                  <a:pt x="66276" y="67531"/>
                </a:lnTo>
                <a:close/>
                <a:moveTo>
                  <a:pt x="119748" y="53472"/>
                </a:moveTo>
                <a:lnTo>
                  <a:pt x="119748" y="40669"/>
                </a:lnTo>
                <a:lnTo>
                  <a:pt x="107196" y="40669"/>
                </a:lnTo>
                <a:lnTo>
                  <a:pt x="107196" y="26861"/>
                </a:lnTo>
                <a:cubicBezTo>
                  <a:pt x="107196" y="20334"/>
                  <a:pt x="100669" y="14058"/>
                  <a:pt x="93138" y="14058"/>
                </a:cubicBezTo>
                <a:lnTo>
                  <a:pt x="80334" y="14058"/>
                </a:lnTo>
                <a:lnTo>
                  <a:pt x="80334" y="0"/>
                </a:lnTo>
                <a:lnTo>
                  <a:pt x="66276" y="0"/>
                </a:lnTo>
                <a:lnTo>
                  <a:pt x="66276" y="14058"/>
                </a:lnTo>
                <a:lnTo>
                  <a:pt x="53472" y="14058"/>
                </a:lnTo>
                <a:lnTo>
                  <a:pt x="53472" y="0"/>
                </a:lnTo>
                <a:lnTo>
                  <a:pt x="39414" y="0"/>
                </a:lnTo>
                <a:lnTo>
                  <a:pt x="39414" y="14058"/>
                </a:lnTo>
                <a:lnTo>
                  <a:pt x="26861" y="14058"/>
                </a:lnTo>
                <a:cubicBezTo>
                  <a:pt x="19079" y="14058"/>
                  <a:pt x="12803" y="20334"/>
                  <a:pt x="12803" y="26861"/>
                </a:cubicBezTo>
                <a:lnTo>
                  <a:pt x="12803" y="40669"/>
                </a:lnTo>
                <a:lnTo>
                  <a:pt x="0" y="40669"/>
                </a:lnTo>
                <a:lnTo>
                  <a:pt x="0" y="53472"/>
                </a:lnTo>
                <a:lnTo>
                  <a:pt x="12803" y="53472"/>
                </a:lnTo>
                <a:lnTo>
                  <a:pt x="12803" y="67531"/>
                </a:lnTo>
                <a:lnTo>
                  <a:pt x="0" y="67531"/>
                </a:lnTo>
                <a:lnTo>
                  <a:pt x="0" y="80334"/>
                </a:lnTo>
                <a:lnTo>
                  <a:pt x="12803" y="80334"/>
                </a:lnTo>
                <a:lnTo>
                  <a:pt x="12803" y="94393"/>
                </a:lnTo>
                <a:cubicBezTo>
                  <a:pt x="12803" y="100669"/>
                  <a:pt x="19079" y="107196"/>
                  <a:pt x="26861" y="107196"/>
                </a:cubicBezTo>
                <a:lnTo>
                  <a:pt x="39414" y="107196"/>
                </a:lnTo>
                <a:lnTo>
                  <a:pt x="39414" y="119748"/>
                </a:lnTo>
                <a:lnTo>
                  <a:pt x="53472" y="119748"/>
                </a:lnTo>
                <a:lnTo>
                  <a:pt x="53472" y="107196"/>
                </a:lnTo>
                <a:lnTo>
                  <a:pt x="66276" y="107196"/>
                </a:lnTo>
                <a:lnTo>
                  <a:pt x="66276" y="119748"/>
                </a:lnTo>
                <a:lnTo>
                  <a:pt x="80334" y="119748"/>
                </a:lnTo>
                <a:lnTo>
                  <a:pt x="80334" y="107196"/>
                </a:lnTo>
                <a:lnTo>
                  <a:pt x="93138" y="107196"/>
                </a:lnTo>
                <a:cubicBezTo>
                  <a:pt x="100669" y="107196"/>
                  <a:pt x="107196" y="100669"/>
                  <a:pt x="107196" y="94393"/>
                </a:cubicBezTo>
                <a:lnTo>
                  <a:pt x="107196" y="80334"/>
                </a:lnTo>
                <a:lnTo>
                  <a:pt x="119748" y="80334"/>
                </a:lnTo>
                <a:lnTo>
                  <a:pt x="119748" y="67531"/>
                </a:lnTo>
                <a:lnTo>
                  <a:pt x="107196" y="67531"/>
                </a:lnTo>
                <a:lnTo>
                  <a:pt x="107196" y="53472"/>
                </a:lnTo>
                <a:lnTo>
                  <a:pt x="119748" y="53472"/>
                </a:lnTo>
                <a:close/>
                <a:moveTo>
                  <a:pt x="93138" y="94393"/>
                </a:moveTo>
                <a:lnTo>
                  <a:pt x="26861" y="94393"/>
                </a:lnTo>
                <a:lnTo>
                  <a:pt x="26861" y="26861"/>
                </a:lnTo>
                <a:lnTo>
                  <a:pt x="93138" y="26861"/>
                </a:lnTo>
                <a:lnTo>
                  <a:pt x="93138" y="9439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77" name="Google Shape;977;p86"/>
          <p:cNvSpPr/>
          <p:nvPr/>
        </p:nvSpPr>
        <p:spPr>
          <a:xfrm>
            <a:off x="16568246" y="3495567"/>
            <a:ext cx="427800" cy="592800"/>
          </a:xfrm>
          <a:custGeom>
            <a:avLst/>
            <a:gdLst/>
            <a:ahLst/>
            <a:cxnLst/>
            <a:rect l="l" t="t" r="r" b="b"/>
            <a:pathLst>
              <a:path w="120000" h="120000" extrusionOk="0">
                <a:moveTo>
                  <a:pt x="67962" y="0"/>
                </a:moveTo>
                <a:lnTo>
                  <a:pt x="67962" y="43692"/>
                </a:lnTo>
                <a:lnTo>
                  <a:pt x="119715" y="43692"/>
                </a:lnTo>
                <a:cubicBezTo>
                  <a:pt x="119715" y="20923"/>
                  <a:pt x="96682" y="3076"/>
                  <a:pt x="67962" y="0"/>
                </a:cubicBezTo>
                <a:close/>
                <a:moveTo>
                  <a:pt x="0" y="76102"/>
                </a:moveTo>
                <a:cubicBezTo>
                  <a:pt x="0" y="100102"/>
                  <a:pt x="27298" y="119794"/>
                  <a:pt x="60568" y="119794"/>
                </a:cubicBezTo>
                <a:cubicBezTo>
                  <a:pt x="93838" y="119794"/>
                  <a:pt x="119715" y="100102"/>
                  <a:pt x="119715" y="76102"/>
                </a:cubicBezTo>
                <a:lnTo>
                  <a:pt x="119715" y="54153"/>
                </a:lnTo>
                <a:lnTo>
                  <a:pt x="0" y="54153"/>
                </a:lnTo>
                <a:lnTo>
                  <a:pt x="0" y="76102"/>
                </a:lnTo>
                <a:close/>
                <a:moveTo>
                  <a:pt x="52037" y="0"/>
                </a:moveTo>
                <a:cubicBezTo>
                  <a:pt x="23033" y="3076"/>
                  <a:pt x="0" y="20923"/>
                  <a:pt x="0" y="43692"/>
                </a:cubicBezTo>
                <a:lnTo>
                  <a:pt x="52037" y="43692"/>
                </a:lnTo>
                <a:lnTo>
                  <a:pt x="52037" y="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78" name="Google Shape;978;p86"/>
          <p:cNvSpPr/>
          <p:nvPr/>
        </p:nvSpPr>
        <p:spPr>
          <a:xfrm>
            <a:off x="20351155" y="3549042"/>
            <a:ext cx="481200" cy="481200"/>
          </a:xfrm>
          <a:custGeom>
            <a:avLst/>
            <a:gdLst/>
            <a:ahLst/>
            <a:cxnLst/>
            <a:rect l="l" t="t" r="r" b="b"/>
            <a:pathLst>
              <a:path w="120000" h="120000" extrusionOk="0">
                <a:moveTo>
                  <a:pt x="107196" y="0"/>
                </a:moveTo>
                <a:lnTo>
                  <a:pt x="14058" y="0"/>
                </a:lnTo>
                <a:cubicBezTo>
                  <a:pt x="6276" y="0"/>
                  <a:pt x="0" y="6276"/>
                  <a:pt x="0" y="14058"/>
                </a:cubicBezTo>
                <a:lnTo>
                  <a:pt x="0" y="107196"/>
                </a:lnTo>
                <a:cubicBezTo>
                  <a:pt x="0" y="114728"/>
                  <a:pt x="6276" y="119748"/>
                  <a:pt x="14058" y="119748"/>
                </a:cubicBezTo>
                <a:lnTo>
                  <a:pt x="107196" y="119748"/>
                </a:lnTo>
                <a:cubicBezTo>
                  <a:pt x="114728" y="119748"/>
                  <a:pt x="119748" y="114728"/>
                  <a:pt x="119748" y="107196"/>
                </a:cubicBezTo>
                <a:lnTo>
                  <a:pt x="119748" y="14058"/>
                </a:lnTo>
                <a:cubicBezTo>
                  <a:pt x="119748" y="6276"/>
                  <a:pt x="114728" y="0"/>
                  <a:pt x="107196" y="0"/>
                </a:cubicBezTo>
                <a:close/>
                <a:moveTo>
                  <a:pt x="60000" y="100669"/>
                </a:moveTo>
                <a:cubicBezTo>
                  <a:pt x="38158" y="100669"/>
                  <a:pt x="20334" y="82343"/>
                  <a:pt x="20334" y="60000"/>
                </a:cubicBezTo>
                <a:cubicBezTo>
                  <a:pt x="20334" y="37656"/>
                  <a:pt x="38158" y="20334"/>
                  <a:pt x="60000" y="20334"/>
                </a:cubicBezTo>
                <a:cubicBezTo>
                  <a:pt x="81589" y="20334"/>
                  <a:pt x="100669" y="37656"/>
                  <a:pt x="100669" y="60000"/>
                </a:cubicBezTo>
                <a:cubicBezTo>
                  <a:pt x="100669" y="82343"/>
                  <a:pt x="81589" y="100669"/>
                  <a:pt x="60000" y="100669"/>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79" name="Google Shape;979;p86"/>
          <p:cNvSpPr/>
          <p:nvPr/>
        </p:nvSpPr>
        <p:spPr>
          <a:xfrm>
            <a:off x="20484829" y="3682730"/>
            <a:ext cx="218400" cy="218400"/>
          </a:xfrm>
          <a:custGeom>
            <a:avLst/>
            <a:gdLst/>
            <a:ahLst/>
            <a:cxnLst/>
            <a:rect l="l" t="t" r="r" b="b"/>
            <a:pathLst>
              <a:path w="120000" h="120000" extrusionOk="0">
                <a:moveTo>
                  <a:pt x="119439" y="60000"/>
                </a:moveTo>
                <a:cubicBezTo>
                  <a:pt x="119439" y="71214"/>
                  <a:pt x="116635" y="82429"/>
                  <a:pt x="111028" y="91401"/>
                </a:cubicBezTo>
                <a:cubicBezTo>
                  <a:pt x="105420" y="99813"/>
                  <a:pt x="101495" y="109345"/>
                  <a:pt x="90841" y="113831"/>
                </a:cubicBezTo>
                <a:cubicBezTo>
                  <a:pt x="80747" y="118317"/>
                  <a:pt x="71214" y="119439"/>
                  <a:pt x="60000" y="119439"/>
                </a:cubicBezTo>
                <a:cubicBezTo>
                  <a:pt x="48224" y="119439"/>
                  <a:pt x="41495" y="118317"/>
                  <a:pt x="31401" y="113831"/>
                </a:cubicBezTo>
                <a:cubicBezTo>
                  <a:pt x="21308" y="109906"/>
                  <a:pt x="14018" y="99813"/>
                  <a:pt x="8411" y="91401"/>
                </a:cubicBezTo>
                <a:cubicBezTo>
                  <a:pt x="2803" y="82429"/>
                  <a:pt x="0" y="69532"/>
                  <a:pt x="0" y="60000"/>
                </a:cubicBezTo>
                <a:cubicBezTo>
                  <a:pt x="0" y="49906"/>
                  <a:pt x="2803" y="39813"/>
                  <a:pt x="8411" y="31401"/>
                </a:cubicBezTo>
                <a:cubicBezTo>
                  <a:pt x="14018" y="22990"/>
                  <a:pt x="21308" y="14018"/>
                  <a:pt x="31401" y="8411"/>
                </a:cubicBezTo>
                <a:cubicBezTo>
                  <a:pt x="41495" y="2803"/>
                  <a:pt x="48224" y="0"/>
                  <a:pt x="60000" y="0"/>
                </a:cubicBezTo>
                <a:cubicBezTo>
                  <a:pt x="71214" y="0"/>
                  <a:pt x="81308" y="2803"/>
                  <a:pt x="90841" y="8411"/>
                </a:cubicBezTo>
                <a:cubicBezTo>
                  <a:pt x="100934" y="14018"/>
                  <a:pt x="105420" y="22990"/>
                  <a:pt x="111028" y="31401"/>
                </a:cubicBezTo>
                <a:cubicBezTo>
                  <a:pt x="116635" y="39813"/>
                  <a:pt x="119439" y="51028"/>
                  <a:pt x="119439" y="60000"/>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80" name="Google Shape;980;p86"/>
          <p:cNvSpPr/>
          <p:nvPr/>
        </p:nvSpPr>
        <p:spPr>
          <a:xfrm>
            <a:off x="3169873" y="6797688"/>
            <a:ext cx="539100" cy="539100"/>
          </a:xfrm>
          <a:custGeom>
            <a:avLst/>
            <a:gdLst/>
            <a:ahLst/>
            <a:cxnLst/>
            <a:rect l="l" t="t" r="r" b="b"/>
            <a:pathLst>
              <a:path w="120000" h="120000" extrusionOk="0">
                <a:moveTo>
                  <a:pt x="59325" y="0"/>
                </a:moveTo>
                <a:cubicBezTo>
                  <a:pt x="27415" y="0"/>
                  <a:pt x="0" y="26741"/>
                  <a:pt x="0" y="59325"/>
                </a:cubicBezTo>
                <a:cubicBezTo>
                  <a:pt x="0" y="91910"/>
                  <a:pt x="26741" y="119775"/>
                  <a:pt x="59325" y="119775"/>
                </a:cubicBezTo>
                <a:cubicBezTo>
                  <a:pt x="91910" y="119775"/>
                  <a:pt x="119775" y="91910"/>
                  <a:pt x="119775" y="59325"/>
                </a:cubicBezTo>
                <a:cubicBezTo>
                  <a:pt x="119775" y="26741"/>
                  <a:pt x="92359" y="0"/>
                  <a:pt x="59325" y="0"/>
                </a:cubicBezTo>
                <a:close/>
                <a:moveTo>
                  <a:pt x="59325" y="18202"/>
                </a:moveTo>
                <a:cubicBezTo>
                  <a:pt x="69438" y="18202"/>
                  <a:pt x="77528" y="20449"/>
                  <a:pt x="84494" y="26292"/>
                </a:cubicBezTo>
                <a:lnTo>
                  <a:pt x="71910" y="40000"/>
                </a:lnTo>
                <a:cubicBezTo>
                  <a:pt x="68314" y="37528"/>
                  <a:pt x="63820" y="36404"/>
                  <a:pt x="59325" y="36404"/>
                </a:cubicBezTo>
                <a:cubicBezTo>
                  <a:pt x="46741" y="36404"/>
                  <a:pt x="35280" y="46741"/>
                  <a:pt x="35280" y="59325"/>
                </a:cubicBezTo>
                <a:cubicBezTo>
                  <a:pt x="35280" y="66067"/>
                  <a:pt x="37528" y="71910"/>
                  <a:pt x="43370" y="76404"/>
                </a:cubicBezTo>
                <a:lnTo>
                  <a:pt x="30786" y="88988"/>
                </a:lnTo>
                <a:cubicBezTo>
                  <a:pt x="22696" y="82022"/>
                  <a:pt x="18202" y="70786"/>
                  <a:pt x="18202" y="59325"/>
                </a:cubicBezTo>
                <a:cubicBezTo>
                  <a:pt x="18202" y="36404"/>
                  <a:pt x="36404" y="18202"/>
                  <a:pt x="59325" y="18202"/>
                </a:cubicBezTo>
                <a:close/>
                <a:moveTo>
                  <a:pt x="88988" y="88988"/>
                </a:moveTo>
                <a:lnTo>
                  <a:pt x="76404" y="76404"/>
                </a:lnTo>
                <a:cubicBezTo>
                  <a:pt x="80898" y="71910"/>
                  <a:pt x="83146" y="66067"/>
                  <a:pt x="83146" y="59325"/>
                </a:cubicBezTo>
                <a:cubicBezTo>
                  <a:pt x="83146" y="55955"/>
                  <a:pt x="82022" y="51235"/>
                  <a:pt x="79775" y="47865"/>
                </a:cubicBezTo>
                <a:lnTo>
                  <a:pt x="93483" y="35280"/>
                </a:lnTo>
                <a:cubicBezTo>
                  <a:pt x="97977" y="42247"/>
                  <a:pt x="101573" y="50112"/>
                  <a:pt x="101573" y="59325"/>
                </a:cubicBezTo>
                <a:cubicBezTo>
                  <a:pt x="101573" y="70786"/>
                  <a:pt x="96853" y="82022"/>
                  <a:pt x="88988" y="88988"/>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81" name="Google Shape;981;p86"/>
          <p:cNvSpPr/>
          <p:nvPr/>
        </p:nvSpPr>
        <p:spPr>
          <a:xfrm>
            <a:off x="7625599" y="6770951"/>
            <a:ext cx="374400" cy="592800"/>
          </a:xfrm>
          <a:custGeom>
            <a:avLst/>
            <a:gdLst/>
            <a:ahLst/>
            <a:cxnLst/>
            <a:rect l="l" t="t" r="r" b="b"/>
            <a:pathLst>
              <a:path w="120000" h="120000" extrusionOk="0">
                <a:moveTo>
                  <a:pt x="103225" y="0"/>
                </a:moveTo>
                <a:lnTo>
                  <a:pt x="18064" y="0"/>
                </a:lnTo>
                <a:cubicBezTo>
                  <a:pt x="8387" y="0"/>
                  <a:pt x="0" y="5324"/>
                  <a:pt x="0" y="10443"/>
                </a:cubicBezTo>
                <a:lnTo>
                  <a:pt x="0" y="109351"/>
                </a:lnTo>
                <a:cubicBezTo>
                  <a:pt x="0" y="114470"/>
                  <a:pt x="8387" y="119795"/>
                  <a:pt x="18064" y="119795"/>
                </a:cubicBezTo>
                <a:lnTo>
                  <a:pt x="103225" y="119795"/>
                </a:lnTo>
                <a:cubicBezTo>
                  <a:pt x="113225" y="119795"/>
                  <a:pt x="119677" y="114470"/>
                  <a:pt x="119677" y="109351"/>
                </a:cubicBezTo>
                <a:lnTo>
                  <a:pt x="119677" y="10443"/>
                </a:lnTo>
                <a:cubicBezTo>
                  <a:pt x="119677" y="5324"/>
                  <a:pt x="113225" y="0"/>
                  <a:pt x="103225" y="0"/>
                </a:cubicBezTo>
                <a:close/>
                <a:moveTo>
                  <a:pt x="103225" y="97883"/>
                </a:moveTo>
                <a:lnTo>
                  <a:pt x="18064" y="97883"/>
                </a:lnTo>
                <a:lnTo>
                  <a:pt x="18064" y="21911"/>
                </a:lnTo>
                <a:lnTo>
                  <a:pt x="103225" y="21911"/>
                </a:lnTo>
                <a:lnTo>
                  <a:pt x="103225" y="9788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82" name="Google Shape;982;p86"/>
          <p:cNvSpPr/>
          <p:nvPr/>
        </p:nvSpPr>
        <p:spPr>
          <a:xfrm>
            <a:off x="16403383" y="6855619"/>
            <a:ext cx="592500" cy="427800"/>
          </a:xfrm>
          <a:custGeom>
            <a:avLst/>
            <a:gdLst/>
            <a:ahLst/>
            <a:cxnLst/>
            <a:rect l="l" t="t" r="r" b="b"/>
            <a:pathLst>
              <a:path w="120000" h="120000" extrusionOk="0">
                <a:moveTo>
                  <a:pt x="109538" y="0"/>
                </a:moveTo>
                <a:lnTo>
                  <a:pt x="11487" y="0"/>
                </a:lnTo>
                <a:cubicBezTo>
                  <a:pt x="5333" y="0"/>
                  <a:pt x="0" y="5687"/>
                  <a:pt x="0" y="14218"/>
                </a:cubicBezTo>
                <a:lnTo>
                  <a:pt x="0" y="105213"/>
                </a:lnTo>
                <a:cubicBezTo>
                  <a:pt x="0" y="114028"/>
                  <a:pt x="5333" y="119715"/>
                  <a:pt x="11487" y="119715"/>
                </a:cubicBezTo>
                <a:lnTo>
                  <a:pt x="109538" y="119715"/>
                </a:lnTo>
                <a:cubicBezTo>
                  <a:pt x="115692" y="119715"/>
                  <a:pt x="119794" y="114028"/>
                  <a:pt x="119794" y="105213"/>
                </a:cubicBezTo>
                <a:lnTo>
                  <a:pt x="119794" y="14218"/>
                </a:lnTo>
                <a:cubicBezTo>
                  <a:pt x="119794" y="5687"/>
                  <a:pt x="115692" y="0"/>
                  <a:pt x="109538" y="0"/>
                </a:cubicBezTo>
                <a:close/>
                <a:moveTo>
                  <a:pt x="98051" y="105213"/>
                </a:moveTo>
                <a:lnTo>
                  <a:pt x="21948" y="105213"/>
                </a:lnTo>
                <a:lnTo>
                  <a:pt x="21948" y="14218"/>
                </a:lnTo>
                <a:lnTo>
                  <a:pt x="98051" y="14218"/>
                </a:lnTo>
                <a:lnTo>
                  <a:pt x="98051" y="10521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83" name="Google Shape;983;p86"/>
          <p:cNvSpPr/>
          <p:nvPr/>
        </p:nvSpPr>
        <p:spPr>
          <a:xfrm>
            <a:off x="20458095" y="6824427"/>
            <a:ext cx="539100" cy="490200"/>
          </a:xfrm>
          <a:custGeom>
            <a:avLst/>
            <a:gdLst/>
            <a:ahLst/>
            <a:cxnLst/>
            <a:rect l="l" t="t" r="r" b="b"/>
            <a:pathLst>
              <a:path w="120000" h="120000" extrusionOk="0">
                <a:moveTo>
                  <a:pt x="107191" y="0"/>
                </a:moveTo>
                <a:lnTo>
                  <a:pt x="11235" y="0"/>
                </a:lnTo>
                <a:cubicBezTo>
                  <a:pt x="5617" y="0"/>
                  <a:pt x="0" y="6446"/>
                  <a:pt x="0" y="13884"/>
                </a:cubicBezTo>
                <a:lnTo>
                  <a:pt x="0" y="93223"/>
                </a:lnTo>
                <a:cubicBezTo>
                  <a:pt x="0" y="99421"/>
                  <a:pt x="5617" y="105867"/>
                  <a:pt x="11235" y="105867"/>
                </a:cubicBezTo>
                <a:lnTo>
                  <a:pt x="35280" y="105867"/>
                </a:lnTo>
                <a:lnTo>
                  <a:pt x="35280" y="119752"/>
                </a:lnTo>
                <a:lnTo>
                  <a:pt x="83146" y="119752"/>
                </a:lnTo>
                <a:lnTo>
                  <a:pt x="83146" y="105867"/>
                </a:lnTo>
                <a:lnTo>
                  <a:pt x="107191" y="105867"/>
                </a:lnTo>
                <a:cubicBezTo>
                  <a:pt x="114157" y="105867"/>
                  <a:pt x="119775" y="99421"/>
                  <a:pt x="119775" y="93223"/>
                </a:cubicBezTo>
                <a:lnTo>
                  <a:pt x="119775" y="13884"/>
                </a:lnTo>
                <a:cubicBezTo>
                  <a:pt x="119775" y="6446"/>
                  <a:pt x="114157" y="0"/>
                  <a:pt x="107191" y="0"/>
                </a:cubicBezTo>
                <a:close/>
                <a:moveTo>
                  <a:pt x="107191" y="93223"/>
                </a:moveTo>
                <a:lnTo>
                  <a:pt x="11235" y="93223"/>
                </a:lnTo>
                <a:lnTo>
                  <a:pt x="11235" y="13884"/>
                </a:lnTo>
                <a:lnTo>
                  <a:pt x="107191" y="13884"/>
                </a:lnTo>
                <a:lnTo>
                  <a:pt x="107191" y="9322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84" name="Google Shape;984;p86"/>
          <p:cNvSpPr/>
          <p:nvPr/>
        </p:nvSpPr>
        <p:spPr>
          <a:xfrm>
            <a:off x="3192151" y="10180021"/>
            <a:ext cx="432300" cy="646200"/>
          </a:xfrm>
          <a:custGeom>
            <a:avLst/>
            <a:gdLst/>
            <a:ahLst/>
            <a:cxnLst/>
            <a:rect l="l" t="t" r="r" b="b"/>
            <a:pathLst>
              <a:path w="120000" h="120000" extrusionOk="0">
                <a:moveTo>
                  <a:pt x="119719" y="59906"/>
                </a:moveTo>
                <a:cubicBezTo>
                  <a:pt x="119719" y="47550"/>
                  <a:pt x="111028" y="36131"/>
                  <a:pt x="96728" y="28455"/>
                </a:cubicBezTo>
                <a:lnTo>
                  <a:pt x="89719" y="0"/>
                </a:lnTo>
                <a:lnTo>
                  <a:pt x="30000" y="0"/>
                </a:lnTo>
                <a:lnTo>
                  <a:pt x="22710" y="28455"/>
                </a:lnTo>
                <a:cubicBezTo>
                  <a:pt x="10093" y="36131"/>
                  <a:pt x="0" y="47550"/>
                  <a:pt x="0" y="59906"/>
                </a:cubicBezTo>
                <a:cubicBezTo>
                  <a:pt x="0" y="72262"/>
                  <a:pt x="10093" y="83681"/>
                  <a:pt x="22710" y="91170"/>
                </a:cubicBezTo>
                <a:lnTo>
                  <a:pt x="30000" y="119812"/>
                </a:lnTo>
                <a:lnTo>
                  <a:pt x="89719" y="119812"/>
                </a:lnTo>
                <a:lnTo>
                  <a:pt x="96728" y="91170"/>
                </a:lnTo>
                <a:cubicBezTo>
                  <a:pt x="111028" y="83681"/>
                  <a:pt x="119719" y="72262"/>
                  <a:pt x="119719" y="59906"/>
                </a:cubicBezTo>
                <a:close/>
                <a:moveTo>
                  <a:pt x="15700" y="59906"/>
                </a:moveTo>
                <a:cubicBezTo>
                  <a:pt x="15700" y="43619"/>
                  <a:pt x="35607" y="30327"/>
                  <a:pt x="59719" y="30327"/>
                </a:cubicBezTo>
                <a:cubicBezTo>
                  <a:pt x="84112" y="30327"/>
                  <a:pt x="104018" y="43619"/>
                  <a:pt x="104018" y="59906"/>
                </a:cubicBezTo>
                <a:cubicBezTo>
                  <a:pt x="104018" y="76006"/>
                  <a:pt x="84112" y="89297"/>
                  <a:pt x="59719" y="89297"/>
                </a:cubicBezTo>
                <a:cubicBezTo>
                  <a:pt x="35607" y="89297"/>
                  <a:pt x="15700" y="76006"/>
                  <a:pt x="15700" y="59906"/>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85" name="Google Shape;985;p86"/>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97</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989"/>
        <p:cNvGrpSpPr/>
        <p:nvPr/>
      </p:nvGrpSpPr>
      <p:grpSpPr>
        <a:xfrm>
          <a:off x="0" y="0"/>
          <a:ext cx="0" cy="0"/>
          <a:chOff x="0" y="0"/>
          <a:chExt cx="0" cy="0"/>
        </a:xfrm>
      </p:grpSpPr>
      <p:sp>
        <p:nvSpPr>
          <p:cNvPr id="990" name="Google Shape;990;p87"/>
          <p:cNvSpPr/>
          <p:nvPr/>
        </p:nvSpPr>
        <p:spPr>
          <a:xfrm>
            <a:off x="4443327" y="3970780"/>
            <a:ext cx="112500" cy="121500"/>
          </a:xfrm>
          <a:custGeom>
            <a:avLst/>
            <a:gdLst/>
            <a:ahLst/>
            <a:cxnLst/>
            <a:rect l="l" t="t" r="r" b="b"/>
            <a:pathLst>
              <a:path w="120000" h="120000" extrusionOk="0">
                <a:moveTo>
                  <a:pt x="58928" y="83076"/>
                </a:moveTo>
                <a:lnTo>
                  <a:pt x="118928" y="118974"/>
                </a:lnTo>
                <a:lnTo>
                  <a:pt x="86785" y="61538"/>
                </a:lnTo>
                <a:lnTo>
                  <a:pt x="118928" y="0"/>
                </a:lnTo>
                <a:lnTo>
                  <a:pt x="58928" y="34871"/>
                </a:lnTo>
                <a:lnTo>
                  <a:pt x="0" y="0"/>
                </a:lnTo>
                <a:lnTo>
                  <a:pt x="36428" y="61538"/>
                </a:lnTo>
                <a:lnTo>
                  <a:pt x="0" y="118974"/>
                </a:lnTo>
                <a:lnTo>
                  <a:pt x="58928" y="83076"/>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91" name="Google Shape;991;p87"/>
          <p:cNvSpPr/>
          <p:nvPr/>
        </p:nvSpPr>
        <p:spPr>
          <a:xfrm>
            <a:off x="4718058" y="4245547"/>
            <a:ext cx="112500" cy="112500"/>
          </a:xfrm>
          <a:custGeom>
            <a:avLst/>
            <a:gdLst/>
            <a:ahLst/>
            <a:cxnLst/>
            <a:rect l="l" t="t" r="r" b="b"/>
            <a:pathLst>
              <a:path w="120000" h="120000" extrusionOk="0">
                <a:moveTo>
                  <a:pt x="58928" y="36428"/>
                </a:moveTo>
                <a:lnTo>
                  <a:pt x="0" y="0"/>
                </a:lnTo>
                <a:lnTo>
                  <a:pt x="32142" y="58928"/>
                </a:lnTo>
                <a:lnTo>
                  <a:pt x="0" y="118928"/>
                </a:lnTo>
                <a:lnTo>
                  <a:pt x="58928" y="86785"/>
                </a:lnTo>
                <a:lnTo>
                  <a:pt x="118928" y="118928"/>
                </a:lnTo>
                <a:lnTo>
                  <a:pt x="86785" y="58928"/>
                </a:lnTo>
                <a:lnTo>
                  <a:pt x="118928" y="0"/>
                </a:lnTo>
                <a:lnTo>
                  <a:pt x="58928" y="36428"/>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92" name="Google Shape;992;p87"/>
          <p:cNvSpPr/>
          <p:nvPr/>
        </p:nvSpPr>
        <p:spPr>
          <a:xfrm>
            <a:off x="4718058" y="3970780"/>
            <a:ext cx="112500" cy="121500"/>
          </a:xfrm>
          <a:custGeom>
            <a:avLst/>
            <a:gdLst/>
            <a:ahLst/>
            <a:cxnLst/>
            <a:rect l="l" t="t" r="r" b="b"/>
            <a:pathLst>
              <a:path w="120000" h="120000" extrusionOk="0">
                <a:moveTo>
                  <a:pt x="118928" y="0"/>
                </a:moveTo>
                <a:lnTo>
                  <a:pt x="58928" y="34871"/>
                </a:lnTo>
                <a:lnTo>
                  <a:pt x="0" y="0"/>
                </a:lnTo>
                <a:lnTo>
                  <a:pt x="32142" y="61538"/>
                </a:lnTo>
                <a:lnTo>
                  <a:pt x="0" y="118974"/>
                </a:lnTo>
                <a:lnTo>
                  <a:pt x="58928" y="83076"/>
                </a:lnTo>
                <a:lnTo>
                  <a:pt x="118928" y="118974"/>
                </a:lnTo>
                <a:lnTo>
                  <a:pt x="86785" y="61538"/>
                </a:lnTo>
                <a:lnTo>
                  <a:pt x="118928"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93" name="Google Shape;993;p87"/>
          <p:cNvSpPr/>
          <p:nvPr/>
        </p:nvSpPr>
        <p:spPr>
          <a:xfrm>
            <a:off x="4353256" y="4083389"/>
            <a:ext cx="373800" cy="373800"/>
          </a:xfrm>
          <a:custGeom>
            <a:avLst/>
            <a:gdLst/>
            <a:ahLst/>
            <a:cxnLst/>
            <a:rect l="l" t="t" r="r" b="b"/>
            <a:pathLst>
              <a:path w="120000" h="120000" extrusionOk="0">
                <a:moveTo>
                  <a:pt x="98630" y="2958"/>
                </a:moveTo>
                <a:cubicBezTo>
                  <a:pt x="95671" y="0"/>
                  <a:pt x="91397" y="0"/>
                  <a:pt x="88767" y="2958"/>
                </a:cubicBezTo>
                <a:lnTo>
                  <a:pt x="2630" y="88767"/>
                </a:lnTo>
                <a:cubicBezTo>
                  <a:pt x="0" y="91726"/>
                  <a:pt x="0" y="97315"/>
                  <a:pt x="2630" y="99945"/>
                </a:cubicBezTo>
                <a:lnTo>
                  <a:pt x="19726" y="117041"/>
                </a:lnTo>
                <a:cubicBezTo>
                  <a:pt x="22356" y="119671"/>
                  <a:pt x="26630" y="119671"/>
                  <a:pt x="29589" y="117041"/>
                </a:cubicBezTo>
                <a:lnTo>
                  <a:pt x="115397" y="31232"/>
                </a:lnTo>
                <a:cubicBezTo>
                  <a:pt x="119671" y="26958"/>
                  <a:pt x="119671" y="22684"/>
                  <a:pt x="115397" y="19726"/>
                </a:cubicBezTo>
                <a:lnTo>
                  <a:pt x="98630" y="2958"/>
                </a:lnTo>
                <a:close/>
                <a:moveTo>
                  <a:pt x="91397" y="43726"/>
                </a:moveTo>
                <a:lnTo>
                  <a:pt x="75945" y="28273"/>
                </a:lnTo>
                <a:lnTo>
                  <a:pt x="93041" y="9863"/>
                </a:lnTo>
                <a:lnTo>
                  <a:pt x="108493" y="25315"/>
                </a:lnTo>
                <a:lnTo>
                  <a:pt x="91397" y="4372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94" name="Google Shape;994;p87"/>
          <p:cNvSpPr/>
          <p:nvPr/>
        </p:nvSpPr>
        <p:spPr>
          <a:xfrm>
            <a:off x="8312054" y="4060869"/>
            <a:ext cx="459300" cy="459300"/>
          </a:xfrm>
          <a:custGeom>
            <a:avLst/>
            <a:gdLst/>
            <a:ahLst/>
            <a:cxnLst/>
            <a:rect l="l" t="t" r="r" b="b"/>
            <a:pathLst>
              <a:path w="120000" h="120000" extrusionOk="0">
                <a:moveTo>
                  <a:pt x="44434" y="51352"/>
                </a:moveTo>
                <a:lnTo>
                  <a:pt x="72904" y="1064"/>
                </a:lnTo>
                <a:cubicBezTo>
                  <a:pt x="68381" y="1064"/>
                  <a:pt x="63858" y="0"/>
                  <a:pt x="59334" y="0"/>
                </a:cubicBezTo>
                <a:cubicBezTo>
                  <a:pt x="45498" y="0"/>
                  <a:pt x="31929" y="5587"/>
                  <a:pt x="21552" y="13569"/>
                </a:cubicBezTo>
                <a:lnTo>
                  <a:pt x="44434" y="51352"/>
                </a:lnTo>
                <a:close/>
                <a:moveTo>
                  <a:pt x="116274" y="42039"/>
                </a:moveTo>
                <a:cubicBezTo>
                  <a:pt x="110421" y="25011"/>
                  <a:pt x="97915" y="10110"/>
                  <a:pt x="80886" y="4523"/>
                </a:cubicBezTo>
                <a:lnTo>
                  <a:pt x="59334" y="42039"/>
                </a:lnTo>
                <a:lnTo>
                  <a:pt x="116274" y="42039"/>
                </a:lnTo>
                <a:close/>
                <a:moveTo>
                  <a:pt x="118403" y="47893"/>
                </a:moveTo>
                <a:lnTo>
                  <a:pt x="72904" y="47893"/>
                </a:lnTo>
                <a:lnTo>
                  <a:pt x="75033" y="51352"/>
                </a:lnTo>
                <a:lnTo>
                  <a:pt x="103769" y="100310"/>
                </a:lnTo>
                <a:cubicBezTo>
                  <a:pt x="112815" y="89933"/>
                  <a:pt x="119733" y="75299"/>
                  <a:pt x="119733" y="60399"/>
                </a:cubicBezTo>
                <a:cubicBezTo>
                  <a:pt x="119733" y="55875"/>
                  <a:pt x="118403" y="51352"/>
                  <a:pt x="118403" y="47893"/>
                </a:cubicBezTo>
                <a:close/>
                <a:moveTo>
                  <a:pt x="38580" y="60399"/>
                </a:moveTo>
                <a:lnTo>
                  <a:pt x="15964" y="19423"/>
                </a:lnTo>
                <a:cubicBezTo>
                  <a:pt x="5587" y="30864"/>
                  <a:pt x="0" y="44434"/>
                  <a:pt x="0" y="60399"/>
                </a:cubicBezTo>
                <a:cubicBezTo>
                  <a:pt x="0" y="63858"/>
                  <a:pt x="1064" y="68381"/>
                  <a:pt x="1064" y="71840"/>
                </a:cubicBezTo>
                <a:lnTo>
                  <a:pt x="45498" y="71840"/>
                </a:lnTo>
                <a:lnTo>
                  <a:pt x="38580" y="60399"/>
                </a:lnTo>
                <a:close/>
                <a:moveTo>
                  <a:pt x="3458" y="77427"/>
                </a:moveTo>
                <a:cubicBezTo>
                  <a:pt x="7982" y="95787"/>
                  <a:pt x="21552" y="109356"/>
                  <a:pt x="38580" y="115210"/>
                </a:cubicBezTo>
                <a:lnTo>
                  <a:pt x="60399" y="77427"/>
                </a:lnTo>
                <a:lnTo>
                  <a:pt x="3458" y="77427"/>
                </a:lnTo>
                <a:close/>
                <a:moveTo>
                  <a:pt x="69445" y="77427"/>
                </a:moveTo>
                <a:lnTo>
                  <a:pt x="46563" y="118403"/>
                </a:lnTo>
                <a:cubicBezTo>
                  <a:pt x="51352" y="119733"/>
                  <a:pt x="54545" y="119733"/>
                  <a:pt x="59334" y="119733"/>
                </a:cubicBezTo>
                <a:cubicBezTo>
                  <a:pt x="73968" y="119733"/>
                  <a:pt x="86474" y="115210"/>
                  <a:pt x="96851" y="105898"/>
                </a:cubicBezTo>
                <a:lnTo>
                  <a:pt x="75033" y="68381"/>
                </a:lnTo>
                <a:lnTo>
                  <a:pt x="69445" y="7742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95" name="Google Shape;995;p87"/>
          <p:cNvSpPr/>
          <p:nvPr/>
        </p:nvSpPr>
        <p:spPr>
          <a:xfrm>
            <a:off x="12342912" y="4268067"/>
            <a:ext cx="144000" cy="148500"/>
          </a:xfrm>
          <a:custGeom>
            <a:avLst/>
            <a:gdLst/>
            <a:ahLst/>
            <a:cxnLst/>
            <a:rect l="l" t="t" r="r" b="b"/>
            <a:pathLst>
              <a:path w="120000" h="120000" extrusionOk="0">
                <a:moveTo>
                  <a:pt x="119160" y="59591"/>
                </a:moveTo>
                <a:cubicBezTo>
                  <a:pt x="119160" y="70204"/>
                  <a:pt x="117482" y="82448"/>
                  <a:pt x="111608" y="91428"/>
                </a:cubicBezTo>
                <a:cubicBezTo>
                  <a:pt x="105734" y="100408"/>
                  <a:pt x="99020" y="106938"/>
                  <a:pt x="89790" y="111836"/>
                </a:cubicBezTo>
                <a:cubicBezTo>
                  <a:pt x="80559" y="117551"/>
                  <a:pt x="68811" y="119183"/>
                  <a:pt x="57902" y="119183"/>
                </a:cubicBezTo>
                <a:cubicBezTo>
                  <a:pt x="46993" y="119183"/>
                  <a:pt x="39440" y="117551"/>
                  <a:pt x="28531" y="111836"/>
                </a:cubicBezTo>
                <a:cubicBezTo>
                  <a:pt x="18461" y="106938"/>
                  <a:pt x="12587" y="99591"/>
                  <a:pt x="7552" y="91428"/>
                </a:cubicBezTo>
                <a:cubicBezTo>
                  <a:pt x="1678" y="82448"/>
                  <a:pt x="0" y="70204"/>
                  <a:pt x="0" y="59591"/>
                </a:cubicBezTo>
                <a:cubicBezTo>
                  <a:pt x="0" y="48979"/>
                  <a:pt x="1678" y="40816"/>
                  <a:pt x="7552" y="31836"/>
                </a:cubicBezTo>
                <a:cubicBezTo>
                  <a:pt x="12587" y="22857"/>
                  <a:pt x="18461" y="16326"/>
                  <a:pt x="28531" y="10612"/>
                </a:cubicBezTo>
                <a:cubicBezTo>
                  <a:pt x="39440" y="5714"/>
                  <a:pt x="46993" y="0"/>
                  <a:pt x="57902" y="0"/>
                </a:cubicBezTo>
                <a:cubicBezTo>
                  <a:pt x="68811" y="0"/>
                  <a:pt x="81398" y="5714"/>
                  <a:pt x="89790" y="10612"/>
                </a:cubicBezTo>
                <a:cubicBezTo>
                  <a:pt x="99020" y="15510"/>
                  <a:pt x="106573" y="22857"/>
                  <a:pt x="111608" y="31836"/>
                </a:cubicBezTo>
                <a:cubicBezTo>
                  <a:pt x="116643" y="40000"/>
                  <a:pt x="119160" y="48979"/>
                  <a:pt x="119160" y="59591"/>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96" name="Google Shape;996;p87"/>
          <p:cNvSpPr/>
          <p:nvPr/>
        </p:nvSpPr>
        <p:spPr>
          <a:xfrm>
            <a:off x="12180776" y="4110417"/>
            <a:ext cx="459300" cy="414300"/>
          </a:xfrm>
          <a:custGeom>
            <a:avLst/>
            <a:gdLst/>
            <a:ahLst/>
            <a:cxnLst/>
            <a:rect l="l" t="t" r="r" b="b"/>
            <a:pathLst>
              <a:path w="120000" h="120000" extrusionOk="0">
                <a:moveTo>
                  <a:pt x="42039" y="0"/>
                </a:moveTo>
                <a:lnTo>
                  <a:pt x="30598" y="12772"/>
                </a:lnTo>
                <a:lnTo>
                  <a:pt x="11441" y="12772"/>
                </a:lnTo>
                <a:cubicBezTo>
                  <a:pt x="5587" y="12772"/>
                  <a:pt x="0" y="19009"/>
                  <a:pt x="0" y="26732"/>
                </a:cubicBezTo>
                <a:lnTo>
                  <a:pt x="0" y="106930"/>
                </a:lnTo>
                <a:cubicBezTo>
                  <a:pt x="0" y="113168"/>
                  <a:pt x="5587" y="119702"/>
                  <a:pt x="11441" y="119702"/>
                </a:cubicBezTo>
                <a:lnTo>
                  <a:pt x="106962" y="119702"/>
                </a:lnTo>
                <a:cubicBezTo>
                  <a:pt x="113880" y="119702"/>
                  <a:pt x="119733" y="113168"/>
                  <a:pt x="119733" y="106930"/>
                </a:cubicBezTo>
                <a:lnTo>
                  <a:pt x="119733" y="26732"/>
                </a:lnTo>
                <a:cubicBezTo>
                  <a:pt x="119733" y="19009"/>
                  <a:pt x="113880" y="12772"/>
                  <a:pt x="106962" y="12772"/>
                </a:cubicBezTo>
                <a:lnTo>
                  <a:pt x="87804" y="12772"/>
                </a:lnTo>
                <a:lnTo>
                  <a:pt x="77427" y="0"/>
                </a:lnTo>
                <a:lnTo>
                  <a:pt x="42039" y="0"/>
                </a:lnTo>
                <a:close/>
                <a:moveTo>
                  <a:pt x="59068" y="99207"/>
                </a:moveTo>
                <a:cubicBezTo>
                  <a:pt x="43370" y="99207"/>
                  <a:pt x="29534" y="85247"/>
                  <a:pt x="29534" y="66237"/>
                </a:cubicBezTo>
                <a:cubicBezTo>
                  <a:pt x="29534" y="46930"/>
                  <a:pt x="42572" y="32970"/>
                  <a:pt x="59068" y="32970"/>
                </a:cubicBezTo>
                <a:cubicBezTo>
                  <a:pt x="75831" y="32970"/>
                  <a:pt x="88869" y="46930"/>
                  <a:pt x="88869" y="66237"/>
                </a:cubicBezTo>
                <a:cubicBezTo>
                  <a:pt x="88869" y="85247"/>
                  <a:pt x="76363" y="99207"/>
                  <a:pt x="59068" y="99207"/>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97" name="Google Shape;997;p87"/>
          <p:cNvSpPr/>
          <p:nvPr/>
        </p:nvSpPr>
        <p:spPr>
          <a:xfrm>
            <a:off x="15545081" y="4205006"/>
            <a:ext cx="454800" cy="482100"/>
          </a:xfrm>
          <a:custGeom>
            <a:avLst/>
            <a:gdLst/>
            <a:ahLst/>
            <a:cxnLst/>
            <a:rect l="l" t="t" r="r" b="b"/>
            <a:pathLst>
              <a:path w="120000" h="120000" extrusionOk="0">
                <a:moveTo>
                  <a:pt x="71409" y="22881"/>
                </a:moveTo>
                <a:cubicBezTo>
                  <a:pt x="71409" y="16271"/>
                  <a:pt x="66845" y="10932"/>
                  <a:pt x="59865" y="10932"/>
                </a:cubicBezTo>
                <a:lnTo>
                  <a:pt x="53959" y="10932"/>
                </a:lnTo>
                <a:lnTo>
                  <a:pt x="53959" y="5338"/>
                </a:lnTo>
                <a:cubicBezTo>
                  <a:pt x="53959" y="2288"/>
                  <a:pt x="51812" y="0"/>
                  <a:pt x="48322" y="0"/>
                </a:cubicBezTo>
                <a:lnTo>
                  <a:pt x="24161" y="0"/>
                </a:lnTo>
                <a:cubicBezTo>
                  <a:pt x="20671" y="0"/>
                  <a:pt x="17181" y="2288"/>
                  <a:pt x="17181" y="5338"/>
                </a:cubicBezTo>
                <a:lnTo>
                  <a:pt x="17181" y="10932"/>
                </a:lnTo>
                <a:lnTo>
                  <a:pt x="11543" y="10932"/>
                </a:lnTo>
                <a:cubicBezTo>
                  <a:pt x="4563" y="10932"/>
                  <a:pt x="0" y="16271"/>
                  <a:pt x="0" y="22881"/>
                </a:cubicBezTo>
                <a:lnTo>
                  <a:pt x="0" y="107796"/>
                </a:lnTo>
                <a:cubicBezTo>
                  <a:pt x="0" y="114406"/>
                  <a:pt x="4563" y="119745"/>
                  <a:pt x="11543" y="119745"/>
                </a:cubicBezTo>
                <a:lnTo>
                  <a:pt x="59865" y="119745"/>
                </a:lnTo>
                <a:cubicBezTo>
                  <a:pt x="66845" y="119745"/>
                  <a:pt x="71409" y="114406"/>
                  <a:pt x="71409" y="107796"/>
                </a:cubicBezTo>
                <a:lnTo>
                  <a:pt x="119731" y="107796"/>
                </a:lnTo>
                <a:lnTo>
                  <a:pt x="119731" y="22881"/>
                </a:lnTo>
                <a:lnTo>
                  <a:pt x="71409" y="22881"/>
                </a:lnTo>
                <a:close/>
                <a:moveTo>
                  <a:pt x="59865" y="96864"/>
                </a:moveTo>
                <a:lnTo>
                  <a:pt x="48322" y="96864"/>
                </a:lnTo>
                <a:lnTo>
                  <a:pt x="48322" y="84915"/>
                </a:lnTo>
                <a:lnTo>
                  <a:pt x="59865" y="84915"/>
                </a:lnTo>
                <a:lnTo>
                  <a:pt x="59865" y="96864"/>
                </a:lnTo>
                <a:close/>
                <a:moveTo>
                  <a:pt x="59865" y="45762"/>
                </a:moveTo>
                <a:lnTo>
                  <a:pt x="48322" y="45762"/>
                </a:lnTo>
                <a:lnTo>
                  <a:pt x="48322" y="33813"/>
                </a:lnTo>
                <a:lnTo>
                  <a:pt x="59865" y="33813"/>
                </a:lnTo>
                <a:lnTo>
                  <a:pt x="59865" y="45762"/>
                </a:lnTo>
                <a:close/>
                <a:moveTo>
                  <a:pt x="84026" y="96864"/>
                </a:moveTo>
                <a:lnTo>
                  <a:pt x="71409" y="96864"/>
                </a:lnTo>
                <a:lnTo>
                  <a:pt x="71409" y="84915"/>
                </a:lnTo>
                <a:lnTo>
                  <a:pt x="84026" y="84915"/>
                </a:lnTo>
                <a:lnTo>
                  <a:pt x="84026" y="96864"/>
                </a:lnTo>
                <a:close/>
                <a:moveTo>
                  <a:pt x="84026" y="45762"/>
                </a:moveTo>
                <a:lnTo>
                  <a:pt x="71409" y="45762"/>
                </a:lnTo>
                <a:lnTo>
                  <a:pt x="71409" y="33813"/>
                </a:lnTo>
                <a:lnTo>
                  <a:pt x="84026" y="33813"/>
                </a:lnTo>
                <a:lnTo>
                  <a:pt x="84026" y="45762"/>
                </a:lnTo>
                <a:close/>
                <a:moveTo>
                  <a:pt x="108187" y="96864"/>
                </a:moveTo>
                <a:lnTo>
                  <a:pt x="95570" y="96864"/>
                </a:lnTo>
                <a:lnTo>
                  <a:pt x="95570" y="84915"/>
                </a:lnTo>
                <a:lnTo>
                  <a:pt x="108187" y="84915"/>
                </a:lnTo>
                <a:lnTo>
                  <a:pt x="108187" y="96864"/>
                </a:lnTo>
                <a:close/>
                <a:moveTo>
                  <a:pt x="108187" y="45762"/>
                </a:moveTo>
                <a:lnTo>
                  <a:pt x="95570" y="45762"/>
                </a:lnTo>
                <a:lnTo>
                  <a:pt x="95570" y="33813"/>
                </a:lnTo>
                <a:lnTo>
                  <a:pt x="108187" y="33813"/>
                </a:lnTo>
                <a:lnTo>
                  <a:pt x="108187" y="4576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98" name="Google Shape;998;p87"/>
          <p:cNvSpPr/>
          <p:nvPr/>
        </p:nvSpPr>
        <p:spPr>
          <a:xfrm>
            <a:off x="18859842" y="4245547"/>
            <a:ext cx="504300" cy="504600"/>
          </a:xfrm>
          <a:custGeom>
            <a:avLst/>
            <a:gdLst/>
            <a:ahLst/>
            <a:cxnLst/>
            <a:rect l="l" t="t" r="r" b="b"/>
            <a:pathLst>
              <a:path w="120000" h="120000" extrusionOk="0">
                <a:moveTo>
                  <a:pt x="87449" y="76186"/>
                </a:moveTo>
                <a:lnTo>
                  <a:pt x="97894" y="76186"/>
                </a:lnTo>
                <a:lnTo>
                  <a:pt x="97894" y="33346"/>
                </a:lnTo>
                <a:cubicBezTo>
                  <a:pt x="97894" y="27018"/>
                  <a:pt x="92793" y="21906"/>
                  <a:pt x="87449" y="21906"/>
                </a:cubicBezTo>
                <a:lnTo>
                  <a:pt x="43724" y="21906"/>
                </a:lnTo>
                <a:lnTo>
                  <a:pt x="43724" y="33346"/>
                </a:lnTo>
                <a:lnTo>
                  <a:pt x="87449" y="33346"/>
                </a:lnTo>
                <a:lnTo>
                  <a:pt x="87449" y="76186"/>
                </a:lnTo>
                <a:close/>
                <a:moveTo>
                  <a:pt x="32307" y="87626"/>
                </a:moveTo>
                <a:lnTo>
                  <a:pt x="32307" y="0"/>
                </a:lnTo>
                <a:lnTo>
                  <a:pt x="21862" y="0"/>
                </a:lnTo>
                <a:lnTo>
                  <a:pt x="21862" y="21906"/>
                </a:lnTo>
                <a:lnTo>
                  <a:pt x="0" y="21906"/>
                </a:lnTo>
                <a:lnTo>
                  <a:pt x="0" y="33346"/>
                </a:lnTo>
                <a:lnTo>
                  <a:pt x="21862" y="33346"/>
                </a:lnTo>
                <a:lnTo>
                  <a:pt x="21862" y="87626"/>
                </a:lnTo>
                <a:cubicBezTo>
                  <a:pt x="21862" y="93711"/>
                  <a:pt x="27206" y="97849"/>
                  <a:pt x="32307" y="97849"/>
                </a:cubicBezTo>
                <a:lnTo>
                  <a:pt x="87449" y="97849"/>
                </a:lnTo>
                <a:lnTo>
                  <a:pt x="87449" y="119756"/>
                </a:lnTo>
                <a:lnTo>
                  <a:pt x="97894" y="119756"/>
                </a:lnTo>
                <a:lnTo>
                  <a:pt x="97894" y="97849"/>
                </a:lnTo>
                <a:lnTo>
                  <a:pt x="119757" y="97849"/>
                </a:lnTo>
                <a:lnTo>
                  <a:pt x="119757" y="87626"/>
                </a:lnTo>
                <a:lnTo>
                  <a:pt x="32307" y="8762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999" name="Google Shape;999;p87"/>
          <p:cNvSpPr/>
          <p:nvPr/>
        </p:nvSpPr>
        <p:spPr>
          <a:xfrm>
            <a:off x="4380275" y="6831033"/>
            <a:ext cx="409800" cy="409800"/>
          </a:xfrm>
          <a:custGeom>
            <a:avLst/>
            <a:gdLst/>
            <a:ahLst/>
            <a:cxnLst/>
            <a:rect l="l" t="t" r="r" b="b"/>
            <a:pathLst>
              <a:path w="120000" h="120000" extrusionOk="0">
                <a:moveTo>
                  <a:pt x="0" y="13995"/>
                </a:moveTo>
                <a:lnTo>
                  <a:pt x="0" y="40794"/>
                </a:lnTo>
                <a:lnTo>
                  <a:pt x="12506" y="40794"/>
                </a:lnTo>
                <a:lnTo>
                  <a:pt x="12506" y="13995"/>
                </a:lnTo>
                <a:lnTo>
                  <a:pt x="39305" y="13995"/>
                </a:lnTo>
                <a:lnTo>
                  <a:pt x="39305" y="0"/>
                </a:lnTo>
                <a:lnTo>
                  <a:pt x="12506" y="0"/>
                </a:lnTo>
                <a:cubicBezTo>
                  <a:pt x="5062" y="0"/>
                  <a:pt x="0" y="6253"/>
                  <a:pt x="0" y="13995"/>
                </a:cubicBezTo>
                <a:close/>
                <a:moveTo>
                  <a:pt x="12506" y="80397"/>
                </a:moveTo>
                <a:lnTo>
                  <a:pt x="0" y="80397"/>
                </a:lnTo>
                <a:lnTo>
                  <a:pt x="0" y="107196"/>
                </a:lnTo>
                <a:cubicBezTo>
                  <a:pt x="0" y="114640"/>
                  <a:pt x="5062" y="119702"/>
                  <a:pt x="12506" y="119702"/>
                </a:cubicBezTo>
                <a:lnTo>
                  <a:pt x="39305" y="119702"/>
                </a:lnTo>
                <a:lnTo>
                  <a:pt x="39305" y="107196"/>
                </a:lnTo>
                <a:lnTo>
                  <a:pt x="12506" y="107196"/>
                </a:lnTo>
                <a:lnTo>
                  <a:pt x="12506" y="80397"/>
                </a:lnTo>
                <a:close/>
                <a:moveTo>
                  <a:pt x="105707" y="107196"/>
                </a:moveTo>
                <a:lnTo>
                  <a:pt x="78908" y="107196"/>
                </a:lnTo>
                <a:lnTo>
                  <a:pt x="78908" y="119702"/>
                </a:lnTo>
                <a:lnTo>
                  <a:pt x="105707" y="119702"/>
                </a:lnTo>
                <a:cubicBezTo>
                  <a:pt x="113449" y="119702"/>
                  <a:pt x="119702" y="114640"/>
                  <a:pt x="119702" y="107196"/>
                </a:cubicBezTo>
                <a:lnTo>
                  <a:pt x="119702" y="80397"/>
                </a:lnTo>
                <a:lnTo>
                  <a:pt x="105707" y="80397"/>
                </a:lnTo>
                <a:lnTo>
                  <a:pt x="105707" y="107196"/>
                </a:lnTo>
                <a:close/>
                <a:moveTo>
                  <a:pt x="105707" y="0"/>
                </a:moveTo>
                <a:lnTo>
                  <a:pt x="78908" y="0"/>
                </a:lnTo>
                <a:lnTo>
                  <a:pt x="78908" y="13995"/>
                </a:lnTo>
                <a:lnTo>
                  <a:pt x="105707" y="13995"/>
                </a:lnTo>
                <a:lnTo>
                  <a:pt x="105707" y="40794"/>
                </a:lnTo>
                <a:lnTo>
                  <a:pt x="119702" y="40794"/>
                </a:lnTo>
                <a:lnTo>
                  <a:pt x="119702" y="13995"/>
                </a:lnTo>
                <a:cubicBezTo>
                  <a:pt x="119702" y="6253"/>
                  <a:pt x="113449" y="0"/>
                  <a:pt x="105707"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00" name="Google Shape;1000;p87"/>
          <p:cNvSpPr/>
          <p:nvPr/>
        </p:nvSpPr>
        <p:spPr>
          <a:xfrm>
            <a:off x="8334571" y="6880578"/>
            <a:ext cx="414300" cy="319800"/>
          </a:xfrm>
          <a:custGeom>
            <a:avLst/>
            <a:gdLst/>
            <a:ahLst/>
            <a:cxnLst/>
            <a:rect l="l" t="t" r="r" b="b"/>
            <a:pathLst>
              <a:path w="120000" h="120000" extrusionOk="0">
                <a:moveTo>
                  <a:pt x="106930" y="0"/>
                </a:moveTo>
                <a:lnTo>
                  <a:pt x="13960" y="0"/>
                </a:lnTo>
                <a:cubicBezTo>
                  <a:pt x="6534" y="0"/>
                  <a:pt x="0" y="6496"/>
                  <a:pt x="0" y="16433"/>
                </a:cubicBezTo>
                <a:lnTo>
                  <a:pt x="0" y="101273"/>
                </a:lnTo>
                <a:cubicBezTo>
                  <a:pt x="0" y="111210"/>
                  <a:pt x="6534" y="119617"/>
                  <a:pt x="13960" y="119617"/>
                </a:cubicBezTo>
                <a:lnTo>
                  <a:pt x="106930" y="119617"/>
                </a:lnTo>
                <a:cubicBezTo>
                  <a:pt x="114653" y="119617"/>
                  <a:pt x="119702" y="111210"/>
                  <a:pt x="119702" y="101273"/>
                </a:cubicBezTo>
                <a:lnTo>
                  <a:pt x="119702" y="16433"/>
                </a:lnTo>
                <a:cubicBezTo>
                  <a:pt x="119702" y="6496"/>
                  <a:pt x="114653" y="0"/>
                  <a:pt x="106930" y="0"/>
                </a:cubicBezTo>
                <a:close/>
                <a:moveTo>
                  <a:pt x="106930" y="101273"/>
                </a:moveTo>
                <a:lnTo>
                  <a:pt x="13960" y="101273"/>
                </a:lnTo>
                <a:lnTo>
                  <a:pt x="13960" y="16433"/>
                </a:lnTo>
                <a:lnTo>
                  <a:pt x="106930" y="16433"/>
                </a:lnTo>
                <a:lnTo>
                  <a:pt x="106930" y="10127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01" name="Google Shape;1001;p87"/>
          <p:cNvSpPr/>
          <p:nvPr/>
        </p:nvSpPr>
        <p:spPr>
          <a:xfrm>
            <a:off x="12248333" y="6831033"/>
            <a:ext cx="319800" cy="409800"/>
          </a:xfrm>
          <a:custGeom>
            <a:avLst/>
            <a:gdLst/>
            <a:ahLst/>
            <a:cxnLst/>
            <a:rect l="l" t="t" r="r" b="b"/>
            <a:pathLst>
              <a:path w="120000" h="120000" extrusionOk="0">
                <a:moveTo>
                  <a:pt x="101656" y="0"/>
                </a:moveTo>
                <a:lnTo>
                  <a:pt x="16433" y="0"/>
                </a:lnTo>
                <a:cubicBezTo>
                  <a:pt x="6496" y="0"/>
                  <a:pt x="0" y="6253"/>
                  <a:pt x="0" y="13995"/>
                </a:cubicBezTo>
                <a:lnTo>
                  <a:pt x="0" y="107196"/>
                </a:lnTo>
                <a:cubicBezTo>
                  <a:pt x="0" y="114640"/>
                  <a:pt x="6496" y="119702"/>
                  <a:pt x="16433" y="119702"/>
                </a:cubicBezTo>
                <a:lnTo>
                  <a:pt x="101656" y="119702"/>
                </a:lnTo>
                <a:cubicBezTo>
                  <a:pt x="111592" y="119702"/>
                  <a:pt x="119617" y="114640"/>
                  <a:pt x="119617" y="107196"/>
                </a:cubicBezTo>
                <a:lnTo>
                  <a:pt x="119617" y="13995"/>
                </a:lnTo>
                <a:cubicBezTo>
                  <a:pt x="119617" y="6253"/>
                  <a:pt x="111592" y="0"/>
                  <a:pt x="101656" y="0"/>
                </a:cubicBezTo>
                <a:close/>
                <a:moveTo>
                  <a:pt x="101656" y="107196"/>
                </a:moveTo>
                <a:lnTo>
                  <a:pt x="16433" y="107196"/>
                </a:lnTo>
                <a:lnTo>
                  <a:pt x="16433" y="13995"/>
                </a:lnTo>
                <a:lnTo>
                  <a:pt x="101656" y="13995"/>
                </a:lnTo>
                <a:lnTo>
                  <a:pt x="101656" y="107196"/>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02" name="Google Shape;1002;p87"/>
          <p:cNvSpPr/>
          <p:nvPr/>
        </p:nvSpPr>
        <p:spPr>
          <a:xfrm>
            <a:off x="15590117" y="6853554"/>
            <a:ext cx="369300" cy="369300"/>
          </a:xfrm>
          <a:custGeom>
            <a:avLst/>
            <a:gdLst/>
            <a:ahLst/>
            <a:cxnLst/>
            <a:rect l="l" t="t" r="r" b="b"/>
            <a:pathLst>
              <a:path w="120000" h="120000" extrusionOk="0">
                <a:moveTo>
                  <a:pt x="104044" y="0"/>
                </a:moveTo>
                <a:lnTo>
                  <a:pt x="15623" y="0"/>
                </a:lnTo>
                <a:cubicBezTo>
                  <a:pt x="6980" y="0"/>
                  <a:pt x="0" y="6980"/>
                  <a:pt x="0" y="15623"/>
                </a:cubicBezTo>
                <a:lnTo>
                  <a:pt x="0" y="105373"/>
                </a:lnTo>
                <a:cubicBezTo>
                  <a:pt x="0" y="112686"/>
                  <a:pt x="6980" y="119667"/>
                  <a:pt x="15623" y="119667"/>
                </a:cubicBezTo>
                <a:lnTo>
                  <a:pt x="104044" y="119667"/>
                </a:lnTo>
                <a:cubicBezTo>
                  <a:pt x="112354" y="119667"/>
                  <a:pt x="119667" y="112686"/>
                  <a:pt x="119667" y="105373"/>
                </a:cubicBezTo>
                <a:lnTo>
                  <a:pt x="119667" y="15623"/>
                </a:lnTo>
                <a:cubicBezTo>
                  <a:pt x="119667" y="6980"/>
                  <a:pt x="112354" y="0"/>
                  <a:pt x="104044" y="0"/>
                </a:cubicBezTo>
                <a:close/>
                <a:moveTo>
                  <a:pt x="104044" y="105373"/>
                </a:moveTo>
                <a:lnTo>
                  <a:pt x="15623" y="105373"/>
                </a:lnTo>
                <a:lnTo>
                  <a:pt x="15623" y="15623"/>
                </a:lnTo>
                <a:lnTo>
                  <a:pt x="104044" y="15623"/>
                </a:lnTo>
                <a:lnTo>
                  <a:pt x="104044" y="10537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03" name="Google Shape;1003;p87"/>
          <p:cNvSpPr/>
          <p:nvPr/>
        </p:nvSpPr>
        <p:spPr>
          <a:xfrm>
            <a:off x="18909382" y="6790492"/>
            <a:ext cx="441300" cy="482100"/>
          </a:xfrm>
          <a:custGeom>
            <a:avLst/>
            <a:gdLst/>
            <a:ahLst/>
            <a:cxnLst/>
            <a:rect l="l" t="t" r="r" b="b"/>
            <a:pathLst>
              <a:path w="120000" h="120000" extrusionOk="0">
                <a:moveTo>
                  <a:pt x="0" y="0"/>
                </a:moveTo>
                <a:lnTo>
                  <a:pt x="0" y="68644"/>
                </a:lnTo>
                <a:lnTo>
                  <a:pt x="18139" y="68644"/>
                </a:lnTo>
                <a:lnTo>
                  <a:pt x="18139" y="119745"/>
                </a:lnTo>
                <a:lnTo>
                  <a:pt x="62232" y="51101"/>
                </a:lnTo>
                <a:lnTo>
                  <a:pt x="37116" y="51101"/>
                </a:lnTo>
                <a:lnTo>
                  <a:pt x="62232" y="0"/>
                </a:lnTo>
                <a:lnTo>
                  <a:pt x="0" y="0"/>
                </a:lnTo>
                <a:close/>
                <a:moveTo>
                  <a:pt x="99348" y="0"/>
                </a:moveTo>
                <a:lnTo>
                  <a:pt x="87348" y="0"/>
                </a:lnTo>
                <a:lnTo>
                  <a:pt x="66976" y="51101"/>
                </a:lnTo>
                <a:lnTo>
                  <a:pt x="78976" y="51101"/>
                </a:lnTo>
                <a:lnTo>
                  <a:pt x="83720" y="39152"/>
                </a:lnTo>
                <a:lnTo>
                  <a:pt x="102976" y="39152"/>
                </a:lnTo>
                <a:lnTo>
                  <a:pt x="107720" y="51101"/>
                </a:lnTo>
                <a:lnTo>
                  <a:pt x="119720" y="51101"/>
                </a:lnTo>
                <a:lnTo>
                  <a:pt x="99348" y="0"/>
                </a:lnTo>
                <a:close/>
                <a:moveTo>
                  <a:pt x="86232" y="31525"/>
                </a:moveTo>
                <a:lnTo>
                  <a:pt x="93488" y="10932"/>
                </a:lnTo>
                <a:lnTo>
                  <a:pt x="100465" y="31525"/>
                </a:lnTo>
                <a:lnTo>
                  <a:pt x="86232" y="31525"/>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04" name="Google Shape;1004;p87"/>
          <p:cNvSpPr/>
          <p:nvPr/>
        </p:nvSpPr>
        <p:spPr>
          <a:xfrm>
            <a:off x="4398291" y="9466065"/>
            <a:ext cx="391800" cy="454800"/>
          </a:xfrm>
          <a:custGeom>
            <a:avLst/>
            <a:gdLst/>
            <a:ahLst/>
            <a:cxnLst/>
            <a:rect l="l" t="t" r="r" b="b"/>
            <a:pathLst>
              <a:path w="120000" h="120000" extrusionOk="0">
                <a:moveTo>
                  <a:pt x="9424" y="5650"/>
                </a:moveTo>
                <a:lnTo>
                  <a:pt x="0" y="13721"/>
                </a:lnTo>
                <a:lnTo>
                  <a:pt x="34869" y="43587"/>
                </a:lnTo>
                <a:lnTo>
                  <a:pt x="34869" y="65650"/>
                </a:lnTo>
                <a:lnTo>
                  <a:pt x="56544" y="65650"/>
                </a:lnTo>
                <a:lnTo>
                  <a:pt x="56544" y="119730"/>
                </a:lnTo>
                <a:lnTo>
                  <a:pt x="80732" y="82869"/>
                </a:lnTo>
                <a:lnTo>
                  <a:pt x="110261" y="108161"/>
                </a:lnTo>
                <a:lnTo>
                  <a:pt x="119685" y="100089"/>
                </a:lnTo>
                <a:lnTo>
                  <a:pt x="9424" y="5650"/>
                </a:lnTo>
                <a:close/>
                <a:moveTo>
                  <a:pt x="104921" y="48430"/>
                </a:moveTo>
                <a:lnTo>
                  <a:pt x="76649" y="48430"/>
                </a:lnTo>
                <a:lnTo>
                  <a:pt x="104921" y="0"/>
                </a:lnTo>
                <a:lnTo>
                  <a:pt x="34869" y="0"/>
                </a:lnTo>
                <a:lnTo>
                  <a:pt x="34869" y="12645"/>
                </a:lnTo>
                <a:lnTo>
                  <a:pt x="94240" y="64573"/>
                </a:lnTo>
                <a:lnTo>
                  <a:pt x="104921" y="4843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05" name="Google Shape;1005;p87"/>
          <p:cNvSpPr/>
          <p:nvPr/>
        </p:nvSpPr>
        <p:spPr>
          <a:xfrm>
            <a:off x="8424646" y="9466065"/>
            <a:ext cx="234300" cy="454800"/>
          </a:xfrm>
          <a:custGeom>
            <a:avLst/>
            <a:gdLst/>
            <a:ahLst/>
            <a:cxnLst/>
            <a:rect l="l" t="t" r="r" b="b"/>
            <a:pathLst>
              <a:path w="120000" h="120000" extrusionOk="0">
                <a:moveTo>
                  <a:pt x="0" y="0"/>
                </a:moveTo>
                <a:lnTo>
                  <a:pt x="0" y="65650"/>
                </a:lnTo>
                <a:lnTo>
                  <a:pt x="36315" y="65650"/>
                </a:lnTo>
                <a:lnTo>
                  <a:pt x="36315" y="119730"/>
                </a:lnTo>
                <a:lnTo>
                  <a:pt x="119473" y="48430"/>
                </a:lnTo>
                <a:lnTo>
                  <a:pt x="72105" y="48430"/>
                </a:lnTo>
                <a:lnTo>
                  <a:pt x="119473" y="0"/>
                </a:lnTo>
                <a:lnTo>
                  <a:pt x="0"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06" name="Google Shape;1006;p87"/>
          <p:cNvSpPr/>
          <p:nvPr/>
        </p:nvSpPr>
        <p:spPr>
          <a:xfrm>
            <a:off x="12203295" y="9488589"/>
            <a:ext cx="414300" cy="414300"/>
          </a:xfrm>
          <a:custGeom>
            <a:avLst/>
            <a:gdLst/>
            <a:ahLst/>
            <a:cxnLst/>
            <a:rect l="l" t="t" r="r" b="b"/>
            <a:pathLst>
              <a:path w="120000" h="120000" extrusionOk="0">
                <a:moveTo>
                  <a:pt x="119702" y="106930"/>
                </a:moveTo>
                <a:lnTo>
                  <a:pt x="119702" y="12772"/>
                </a:lnTo>
                <a:cubicBezTo>
                  <a:pt x="119702" y="6237"/>
                  <a:pt x="114653" y="0"/>
                  <a:pt x="106930" y="0"/>
                </a:cubicBezTo>
                <a:lnTo>
                  <a:pt x="13960" y="0"/>
                </a:lnTo>
                <a:cubicBezTo>
                  <a:pt x="6534" y="0"/>
                  <a:pt x="0" y="6237"/>
                  <a:pt x="0" y="12772"/>
                </a:cubicBezTo>
                <a:lnTo>
                  <a:pt x="0" y="106930"/>
                </a:lnTo>
                <a:cubicBezTo>
                  <a:pt x="0" y="113168"/>
                  <a:pt x="6534" y="119702"/>
                  <a:pt x="13960" y="119702"/>
                </a:cubicBezTo>
                <a:lnTo>
                  <a:pt x="106930" y="119702"/>
                </a:lnTo>
                <a:cubicBezTo>
                  <a:pt x="114653" y="119702"/>
                  <a:pt x="119702" y="113168"/>
                  <a:pt x="119702" y="106930"/>
                </a:cubicBezTo>
                <a:close/>
                <a:moveTo>
                  <a:pt x="36831" y="70099"/>
                </a:moveTo>
                <a:lnTo>
                  <a:pt x="53465" y="90297"/>
                </a:lnTo>
                <a:lnTo>
                  <a:pt x="76336" y="59702"/>
                </a:lnTo>
                <a:lnTo>
                  <a:pt x="106930" y="99207"/>
                </a:lnTo>
                <a:lnTo>
                  <a:pt x="13960" y="99207"/>
                </a:lnTo>
                <a:lnTo>
                  <a:pt x="36831" y="7009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07" name="Google Shape;1007;p87"/>
          <p:cNvSpPr/>
          <p:nvPr/>
        </p:nvSpPr>
        <p:spPr>
          <a:xfrm>
            <a:off x="15518058" y="9560658"/>
            <a:ext cx="508800" cy="270300"/>
          </a:xfrm>
          <a:custGeom>
            <a:avLst/>
            <a:gdLst/>
            <a:ahLst/>
            <a:cxnLst/>
            <a:rect l="l" t="t" r="r" b="b"/>
            <a:pathLst>
              <a:path w="120000" h="120000" extrusionOk="0">
                <a:moveTo>
                  <a:pt x="70361" y="0"/>
                </a:moveTo>
                <a:lnTo>
                  <a:pt x="50602" y="50075"/>
                </a:lnTo>
                <a:lnTo>
                  <a:pt x="66265" y="88872"/>
                </a:lnTo>
                <a:lnTo>
                  <a:pt x="56867" y="100150"/>
                </a:lnTo>
                <a:cubicBezTo>
                  <a:pt x="48674" y="77142"/>
                  <a:pt x="33012" y="40601"/>
                  <a:pt x="33012" y="40601"/>
                </a:cubicBezTo>
                <a:lnTo>
                  <a:pt x="0" y="119548"/>
                </a:lnTo>
                <a:lnTo>
                  <a:pt x="119759" y="119548"/>
                </a:lnTo>
                <a:lnTo>
                  <a:pt x="70361" y="0"/>
                </a:ln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08" name="Google Shape;1008;p87"/>
          <p:cNvSpPr/>
          <p:nvPr/>
        </p:nvSpPr>
        <p:spPr>
          <a:xfrm>
            <a:off x="18909384" y="12236233"/>
            <a:ext cx="414300" cy="414300"/>
          </a:xfrm>
          <a:custGeom>
            <a:avLst/>
            <a:gdLst/>
            <a:ahLst/>
            <a:cxnLst/>
            <a:rect l="l" t="t" r="r" b="b"/>
            <a:pathLst>
              <a:path w="120000" h="120000" extrusionOk="0">
                <a:moveTo>
                  <a:pt x="60000" y="61188"/>
                </a:moveTo>
                <a:cubicBezTo>
                  <a:pt x="67425" y="61188"/>
                  <a:pt x="73960" y="53465"/>
                  <a:pt x="73960" y="46039"/>
                </a:cubicBezTo>
                <a:cubicBezTo>
                  <a:pt x="73960" y="38316"/>
                  <a:pt x="68316" y="32079"/>
                  <a:pt x="60000" y="32079"/>
                </a:cubicBezTo>
                <a:cubicBezTo>
                  <a:pt x="51683" y="32079"/>
                  <a:pt x="44554" y="38316"/>
                  <a:pt x="44554" y="46039"/>
                </a:cubicBezTo>
                <a:cubicBezTo>
                  <a:pt x="44554" y="53465"/>
                  <a:pt x="51089" y="61188"/>
                  <a:pt x="60000" y="61188"/>
                </a:cubicBezTo>
                <a:close/>
                <a:moveTo>
                  <a:pt x="89108" y="87920"/>
                </a:moveTo>
                <a:cubicBezTo>
                  <a:pt x="89108" y="77821"/>
                  <a:pt x="69504" y="72772"/>
                  <a:pt x="60000" y="72772"/>
                </a:cubicBezTo>
                <a:cubicBezTo>
                  <a:pt x="50495" y="72772"/>
                  <a:pt x="29405" y="77821"/>
                  <a:pt x="29405" y="87920"/>
                </a:cubicBezTo>
                <a:lnTo>
                  <a:pt x="29405" y="92970"/>
                </a:lnTo>
                <a:lnTo>
                  <a:pt x="89108" y="92970"/>
                </a:lnTo>
                <a:lnTo>
                  <a:pt x="89108" y="87920"/>
                </a:lnTo>
                <a:close/>
                <a:moveTo>
                  <a:pt x="105742" y="0"/>
                </a:moveTo>
                <a:lnTo>
                  <a:pt x="12772" y="0"/>
                </a:lnTo>
                <a:cubicBezTo>
                  <a:pt x="5346" y="0"/>
                  <a:pt x="0" y="5346"/>
                  <a:pt x="0" y="12772"/>
                </a:cubicBezTo>
                <a:lnTo>
                  <a:pt x="0" y="105742"/>
                </a:lnTo>
                <a:cubicBezTo>
                  <a:pt x="0" y="113465"/>
                  <a:pt x="5346" y="119702"/>
                  <a:pt x="12772" y="119702"/>
                </a:cubicBezTo>
                <a:lnTo>
                  <a:pt x="105742" y="119702"/>
                </a:lnTo>
                <a:cubicBezTo>
                  <a:pt x="113465" y="119702"/>
                  <a:pt x="119702" y="113465"/>
                  <a:pt x="119702" y="105742"/>
                </a:cubicBezTo>
                <a:lnTo>
                  <a:pt x="119702" y="12772"/>
                </a:lnTo>
                <a:cubicBezTo>
                  <a:pt x="119702" y="5346"/>
                  <a:pt x="113465" y="0"/>
                  <a:pt x="105742" y="0"/>
                </a:cubicBezTo>
                <a:close/>
                <a:moveTo>
                  <a:pt x="105742" y="105742"/>
                </a:moveTo>
                <a:lnTo>
                  <a:pt x="12772" y="105742"/>
                </a:lnTo>
                <a:lnTo>
                  <a:pt x="12772" y="12772"/>
                </a:lnTo>
                <a:lnTo>
                  <a:pt x="105742" y="12772"/>
                </a:lnTo>
                <a:lnTo>
                  <a:pt x="105742" y="10574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09" name="Google Shape;1009;p87"/>
          <p:cNvSpPr/>
          <p:nvPr/>
        </p:nvSpPr>
        <p:spPr>
          <a:xfrm>
            <a:off x="18909384" y="9488589"/>
            <a:ext cx="414300" cy="414300"/>
          </a:xfrm>
          <a:custGeom>
            <a:avLst/>
            <a:gdLst/>
            <a:ahLst/>
            <a:cxnLst/>
            <a:rect l="l" t="t" r="r" b="b"/>
            <a:pathLst>
              <a:path w="120000" h="120000" extrusionOk="0">
                <a:moveTo>
                  <a:pt x="60000" y="0"/>
                </a:moveTo>
                <a:cubicBezTo>
                  <a:pt x="25544" y="0"/>
                  <a:pt x="0" y="26732"/>
                  <a:pt x="0" y="59702"/>
                </a:cubicBezTo>
                <a:cubicBezTo>
                  <a:pt x="0" y="92970"/>
                  <a:pt x="25544" y="119702"/>
                  <a:pt x="60000" y="119702"/>
                </a:cubicBezTo>
                <a:cubicBezTo>
                  <a:pt x="65049" y="119702"/>
                  <a:pt x="68910" y="114653"/>
                  <a:pt x="68910" y="109306"/>
                </a:cubicBezTo>
                <a:cubicBezTo>
                  <a:pt x="68910" y="106930"/>
                  <a:pt x="68910" y="105742"/>
                  <a:pt x="66237" y="103069"/>
                </a:cubicBezTo>
                <a:cubicBezTo>
                  <a:pt x="65049" y="100396"/>
                  <a:pt x="63861" y="99207"/>
                  <a:pt x="63861" y="96831"/>
                </a:cubicBezTo>
                <a:cubicBezTo>
                  <a:pt x="63861" y="91782"/>
                  <a:pt x="68910" y="86435"/>
                  <a:pt x="73960" y="86435"/>
                </a:cubicBezTo>
                <a:lnTo>
                  <a:pt x="85247" y="86435"/>
                </a:lnTo>
                <a:cubicBezTo>
                  <a:pt x="104554" y="86435"/>
                  <a:pt x="119702" y="71287"/>
                  <a:pt x="119702" y="53465"/>
                </a:cubicBezTo>
                <a:cubicBezTo>
                  <a:pt x="119702" y="24059"/>
                  <a:pt x="92970" y="0"/>
                  <a:pt x="60000" y="0"/>
                </a:cubicBezTo>
                <a:close/>
                <a:moveTo>
                  <a:pt x="22871" y="59702"/>
                </a:moveTo>
                <a:cubicBezTo>
                  <a:pt x="17821" y="59702"/>
                  <a:pt x="12772" y="54653"/>
                  <a:pt x="12772" y="49603"/>
                </a:cubicBezTo>
                <a:cubicBezTo>
                  <a:pt x="12772" y="44554"/>
                  <a:pt x="17821" y="39504"/>
                  <a:pt x="22871" y="39504"/>
                </a:cubicBezTo>
                <a:cubicBezTo>
                  <a:pt x="28217" y="39504"/>
                  <a:pt x="33267" y="44554"/>
                  <a:pt x="33267" y="49603"/>
                </a:cubicBezTo>
                <a:cubicBezTo>
                  <a:pt x="33267" y="54653"/>
                  <a:pt x="28217" y="59702"/>
                  <a:pt x="22871" y="59702"/>
                </a:cubicBezTo>
                <a:close/>
                <a:moveTo>
                  <a:pt x="43366" y="32970"/>
                </a:moveTo>
                <a:cubicBezTo>
                  <a:pt x="37128" y="32970"/>
                  <a:pt x="33267" y="27920"/>
                  <a:pt x="33267" y="22871"/>
                </a:cubicBezTo>
                <a:cubicBezTo>
                  <a:pt x="33267" y="17821"/>
                  <a:pt x="37722" y="12772"/>
                  <a:pt x="43366" y="12772"/>
                </a:cubicBezTo>
                <a:cubicBezTo>
                  <a:pt x="49009" y="12772"/>
                  <a:pt x="52277" y="17821"/>
                  <a:pt x="52277" y="22871"/>
                </a:cubicBezTo>
                <a:cubicBezTo>
                  <a:pt x="52277" y="27920"/>
                  <a:pt x="48415" y="32970"/>
                  <a:pt x="43366" y="32970"/>
                </a:cubicBezTo>
                <a:close/>
                <a:moveTo>
                  <a:pt x="76336" y="32970"/>
                </a:moveTo>
                <a:cubicBezTo>
                  <a:pt x="70099" y="32970"/>
                  <a:pt x="66237" y="27920"/>
                  <a:pt x="66237" y="22871"/>
                </a:cubicBezTo>
                <a:cubicBezTo>
                  <a:pt x="66237" y="17821"/>
                  <a:pt x="70693" y="12772"/>
                  <a:pt x="76336" y="12772"/>
                </a:cubicBezTo>
                <a:cubicBezTo>
                  <a:pt x="82277" y="12772"/>
                  <a:pt x="85247" y="17821"/>
                  <a:pt x="85247" y="22871"/>
                </a:cubicBezTo>
                <a:cubicBezTo>
                  <a:pt x="85247" y="27920"/>
                  <a:pt x="81683" y="32970"/>
                  <a:pt x="76336" y="32970"/>
                </a:cubicBezTo>
                <a:close/>
                <a:moveTo>
                  <a:pt x="95643" y="59702"/>
                </a:moveTo>
                <a:cubicBezTo>
                  <a:pt x="90594" y="59702"/>
                  <a:pt x="85247" y="54653"/>
                  <a:pt x="85247" y="49603"/>
                </a:cubicBezTo>
                <a:cubicBezTo>
                  <a:pt x="85247" y="44554"/>
                  <a:pt x="89702" y="39504"/>
                  <a:pt x="95643" y="39504"/>
                </a:cubicBezTo>
                <a:cubicBezTo>
                  <a:pt x="101287" y="39504"/>
                  <a:pt x="105742" y="44554"/>
                  <a:pt x="105742" y="49603"/>
                </a:cubicBezTo>
                <a:cubicBezTo>
                  <a:pt x="105742" y="54653"/>
                  <a:pt x="101881" y="59702"/>
                  <a:pt x="95643" y="59702"/>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10" name="Google Shape;1010;p87"/>
          <p:cNvSpPr/>
          <p:nvPr/>
        </p:nvSpPr>
        <p:spPr>
          <a:xfrm>
            <a:off x="4330737" y="12258754"/>
            <a:ext cx="504300" cy="364800"/>
          </a:xfrm>
          <a:custGeom>
            <a:avLst/>
            <a:gdLst/>
            <a:ahLst/>
            <a:cxnLst/>
            <a:rect l="l" t="t" r="r" b="b"/>
            <a:pathLst>
              <a:path w="120000" h="120000" extrusionOk="0">
                <a:moveTo>
                  <a:pt x="119757" y="105505"/>
                </a:moveTo>
                <a:lnTo>
                  <a:pt x="119757" y="14494"/>
                </a:lnTo>
                <a:cubicBezTo>
                  <a:pt x="119757" y="5730"/>
                  <a:pt x="114655" y="0"/>
                  <a:pt x="109311" y="0"/>
                </a:cubicBezTo>
                <a:lnTo>
                  <a:pt x="11659" y="0"/>
                </a:lnTo>
                <a:cubicBezTo>
                  <a:pt x="5344" y="0"/>
                  <a:pt x="0" y="5730"/>
                  <a:pt x="0" y="14494"/>
                </a:cubicBezTo>
                <a:lnTo>
                  <a:pt x="0" y="105505"/>
                </a:lnTo>
                <a:cubicBezTo>
                  <a:pt x="0" y="113932"/>
                  <a:pt x="5344" y="119662"/>
                  <a:pt x="11659" y="119662"/>
                </a:cubicBezTo>
                <a:lnTo>
                  <a:pt x="109311" y="119662"/>
                </a:lnTo>
                <a:cubicBezTo>
                  <a:pt x="114655" y="119662"/>
                  <a:pt x="119757" y="113932"/>
                  <a:pt x="119757" y="105505"/>
                </a:cubicBezTo>
                <a:close/>
                <a:moveTo>
                  <a:pt x="40566" y="63370"/>
                </a:moveTo>
                <a:lnTo>
                  <a:pt x="54170" y="86629"/>
                </a:lnTo>
                <a:lnTo>
                  <a:pt x="74089" y="51910"/>
                </a:lnTo>
                <a:lnTo>
                  <a:pt x="97894" y="98089"/>
                </a:lnTo>
                <a:lnTo>
                  <a:pt x="21862" y="98089"/>
                </a:lnTo>
                <a:lnTo>
                  <a:pt x="40566" y="6337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11" name="Google Shape;1011;p87"/>
          <p:cNvSpPr/>
          <p:nvPr/>
        </p:nvSpPr>
        <p:spPr>
          <a:xfrm>
            <a:off x="8334571" y="12236233"/>
            <a:ext cx="414300" cy="414300"/>
          </a:xfrm>
          <a:custGeom>
            <a:avLst/>
            <a:gdLst/>
            <a:ahLst/>
            <a:cxnLst/>
            <a:rect l="l" t="t" r="r" b="b"/>
            <a:pathLst>
              <a:path w="120000" h="120000" extrusionOk="0">
                <a:moveTo>
                  <a:pt x="119702" y="105742"/>
                </a:moveTo>
                <a:lnTo>
                  <a:pt x="119702" y="12772"/>
                </a:lnTo>
                <a:cubicBezTo>
                  <a:pt x="119702" y="5346"/>
                  <a:pt x="114653" y="0"/>
                  <a:pt x="106930" y="0"/>
                </a:cubicBezTo>
                <a:lnTo>
                  <a:pt x="13960" y="0"/>
                </a:lnTo>
                <a:cubicBezTo>
                  <a:pt x="6534" y="0"/>
                  <a:pt x="0" y="5346"/>
                  <a:pt x="0" y="12772"/>
                </a:cubicBezTo>
                <a:lnTo>
                  <a:pt x="0" y="105742"/>
                </a:lnTo>
                <a:cubicBezTo>
                  <a:pt x="0" y="113465"/>
                  <a:pt x="6534" y="119702"/>
                  <a:pt x="13960" y="119702"/>
                </a:cubicBezTo>
                <a:lnTo>
                  <a:pt x="106930" y="119702"/>
                </a:lnTo>
                <a:cubicBezTo>
                  <a:pt x="114653" y="119702"/>
                  <a:pt x="119702" y="113465"/>
                  <a:pt x="119702" y="105742"/>
                </a:cubicBezTo>
                <a:close/>
                <a:moveTo>
                  <a:pt x="36831" y="68910"/>
                </a:moveTo>
                <a:lnTo>
                  <a:pt x="53465" y="89108"/>
                </a:lnTo>
                <a:lnTo>
                  <a:pt x="76336" y="60000"/>
                </a:lnTo>
                <a:lnTo>
                  <a:pt x="106930" y="99504"/>
                </a:lnTo>
                <a:lnTo>
                  <a:pt x="13960" y="99504"/>
                </a:lnTo>
                <a:lnTo>
                  <a:pt x="36831" y="6891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12" name="Google Shape;1012;p87"/>
          <p:cNvSpPr/>
          <p:nvPr/>
        </p:nvSpPr>
        <p:spPr>
          <a:xfrm>
            <a:off x="12225811" y="12209207"/>
            <a:ext cx="369300" cy="459300"/>
          </a:xfrm>
          <a:custGeom>
            <a:avLst/>
            <a:gdLst/>
            <a:ahLst/>
            <a:cxnLst/>
            <a:rect l="l" t="t" r="r" b="b"/>
            <a:pathLst>
              <a:path w="120000" h="120000" extrusionOk="0">
                <a:moveTo>
                  <a:pt x="105666" y="0"/>
                </a:moveTo>
                <a:lnTo>
                  <a:pt x="59666" y="0"/>
                </a:lnTo>
                <a:lnTo>
                  <a:pt x="59666" y="42039"/>
                </a:lnTo>
                <a:lnTo>
                  <a:pt x="41333" y="32993"/>
                </a:lnTo>
                <a:lnTo>
                  <a:pt x="22666" y="42039"/>
                </a:lnTo>
                <a:lnTo>
                  <a:pt x="22666" y="0"/>
                </a:lnTo>
                <a:lnTo>
                  <a:pt x="15666" y="0"/>
                </a:lnTo>
                <a:cubicBezTo>
                  <a:pt x="7000" y="0"/>
                  <a:pt x="0" y="5587"/>
                  <a:pt x="0" y="12505"/>
                </a:cubicBezTo>
                <a:lnTo>
                  <a:pt x="0" y="106962"/>
                </a:lnTo>
                <a:cubicBezTo>
                  <a:pt x="0" y="113880"/>
                  <a:pt x="7000" y="119733"/>
                  <a:pt x="15666" y="119733"/>
                </a:cubicBezTo>
                <a:lnTo>
                  <a:pt x="105666" y="119733"/>
                </a:lnTo>
                <a:cubicBezTo>
                  <a:pt x="112666" y="119733"/>
                  <a:pt x="119666" y="113880"/>
                  <a:pt x="119666" y="106962"/>
                </a:cubicBezTo>
                <a:lnTo>
                  <a:pt x="119666" y="12505"/>
                </a:lnTo>
                <a:cubicBezTo>
                  <a:pt x="119666" y="5587"/>
                  <a:pt x="112666" y="0"/>
                  <a:pt x="105666" y="0"/>
                </a:cubicBezTo>
                <a:close/>
                <a:moveTo>
                  <a:pt x="15666" y="101374"/>
                </a:moveTo>
                <a:lnTo>
                  <a:pt x="38333" y="78492"/>
                </a:lnTo>
                <a:lnTo>
                  <a:pt x="54000" y="93392"/>
                </a:lnTo>
                <a:lnTo>
                  <a:pt x="75666" y="70509"/>
                </a:lnTo>
                <a:lnTo>
                  <a:pt x="105666" y="101374"/>
                </a:lnTo>
                <a:lnTo>
                  <a:pt x="15666" y="101374"/>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13" name="Google Shape;1013;p87"/>
          <p:cNvSpPr/>
          <p:nvPr/>
        </p:nvSpPr>
        <p:spPr>
          <a:xfrm>
            <a:off x="15518058" y="12186683"/>
            <a:ext cx="508800" cy="504600"/>
          </a:xfrm>
          <a:custGeom>
            <a:avLst/>
            <a:gdLst/>
            <a:ahLst/>
            <a:cxnLst/>
            <a:rect l="l" t="t" r="r" b="b"/>
            <a:pathLst>
              <a:path w="120000" h="120000" extrusionOk="0">
                <a:moveTo>
                  <a:pt x="119759" y="87449"/>
                </a:moveTo>
                <a:lnTo>
                  <a:pt x="119759" y="11417"/>
                </a:lnTo>
                <a:cubicBezTo>
                  <a:pt x="119759" y="5344"/>
                  <a:pt x="114698" y="0"/>
                  <a:pt x="108433" y="0"/>
                </a:cubicBezTo>
                <a:lnTo>
                  <a:pt x="33012" y="0"/>
                </a:lnTo>
                <a:cubicBezTo>
                  <a:pt x="26987" y="0"/>
                  <a:pt x="21686" y="5344"/>
                  <a:pt x="21686" y="11417"/>
                </a:cubicBezTo>
                <a:lnTo>
                  <a:pt x="21686" y="87449"/>
                </a:lnTo>
                <a:cubicBezTo>
                  <a:pt x="21686" y="93765"/>
                  <a:pt x="26987" y="97894"/>
                  <a:pt x="33012" y="97894"/>
                </a:cubicBezTo>
                <a:lnTo>
                  <a:pt x="108433" y="97894"/>
                </a:lnTo>
                <a:cubicBezTo>
                  <a:pt x="114698" y="97894"/>
                  <a:pt x="119759" y="93765"/>
                  <a:pt x="119759" y="87449"/>
                </a:cubicBezTo>
                <a:close/>
                <a:moveTo>
                  <a:pt x="51807" y="57327"/>
                </a:moveTo>
                <a:lnTo>
                  <a:pt x="65060" y="73846"/>
                </a:lnTo>
                <a:lnTo>
                  <a:pt x="84819" y="49068"/>
                </a:lnTo>
                <a:lnTo>
                  <a:pt x="108433" y="82348"/>
                </a:lnTo>
                <a:lnTo>
                  <a:pt x="33012" y="82348"/>
                </a:lnTo>
                <a:lnTo>
                  <a:pt x="51807" y="57327"/>
                </a:lnTo>
                <a:close/>
                <a:moveTo>
                  <a:pt x="0" y="21862"/>
                </a:moveTo>
                <a:lnTo>
                  <a:pt x="0" y="109311"/>
                </a:lnTo>
                <a:cubicBezTo>
                  <a:pt x="0" y="114655"/>
                  <a:pt x="5301" y="119757"/>
                  <a:pt x="11325" y="119757"/>
                </a:cubicBezTo>
                <a:lnTo>
                  <a:pt x="98072" y="119757"/>
                </a:lnTo>
                <a:lnTo>
                  <a:pt x="98072" y="109311"/>
                </a:lnTo>
                <a:lnTo>
                  <a:pt x="11325" y="109311"/>
                </a:lnTo>
                <a:lnTo>
                  <a:pt x="11325" y="21862"/>
                </a:lnTo>
                <a:lnTo>
                  <a:pt x="0" y="21862"/>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14" name="Google Shape;1014;p87"/>
          <p:cNvSpPr txBox="1"/>
          <p:nvPr/>
        </p:nvSpPr>
        <p:spPr>
          <a:xfrm>
            <a:off x="1422678" y="1426041"/>
            <a:ext cx="7057800" cy="1950300"/>
          </a:xfrm>
          <a:prstGeom prst="rect">
            <a:avLst/>
          </a:prstGeom>
          <a:noFill/>
          <a:ln>
            <a:noFill/>
          </a:ln>
        </p:spPr>
        <p:txBody>
          <a:bodyPr spcFirstLastPara="1" wrap="square" lIns="91400" tIns="91400" rIns="91400" bIns="91400" anchor="t" anchorCtr="0">
            <a:noAutofit/>
          </a:bodyPr>
          <a:lstStyle/>
          <a:p>
            <a:pPr marL="0" marR="0" lvl="0" indent="0" algn="l" rtl="0">
              <a:lnSpc>
                <a:spcPct val="90000"/>
              </a:lnSpc>
              <a:spcBef>
                <a:spcPts val="0"/>
              </a:spcBef>
              <a:spcAft>
                <a:spcPts val="0"/>
              </a:spcAft>
              <a:buClr>
                <a:schemeClr val="dk1"/>
              </a:buClr>
              <a:buFont typeface="Arial"/>
              <a:buNone/>
            </a:pPr>
            <a:r>
              <a:rPr lang="en" sz="5100">
                <a:solidFill>
                  <a:schemeClr val="dk1"/>
                </a:solidFill>
                <a:latin typeface="Roboto"/>
                <a:ea typeface="Roboto"/>
                <a:cs typeface="Roboto"/>
                <a:sym typeface="Roboto"/>
              </a:rPr>
              <a:t>Icons</a:t>
            </a:r>
            <a:endParaRPr sz="1300"/>
          </a:p>
          <a:p>
            <a:pPr marL="0" marR="0" lvl="0" indent="0" algn="l" rtl="0">
              <a:lnSpc>
                <a:spcPct val="90000"/>
              </a:lnSpc>
              <a:spcBef>
                <a:spcPts val="2900"/>
              </a:spcBef>
              <a:spcAft>
                <a:spcPts val="0"/>
              </a:spcAft>
              <a:buClr>
                <a:schemeClr val="dk1"/>
              </a:buClr>
              <a:buFont typeface="Arial"/>
              <a:buNone/>
            </a:pPr>
            <a:r>
              <a:rPr lang="en" sz="2400">
                <a:solidFill>
                  <a:schemeClr val="dk1"/>
                </a:solidFill>
                <a:latin typeface="Roboto"/>
                <a:ea typeface="Roboto"/>
                <a:cs typeface="Roboto"/>
                <a:sym typeface="Roboto"/>
              </a:rPr>
              <a:t>Image - Material Design </a:t>
            </a:r>
            <a:endParaRPr sz="2400">
              <a:solidFill>
                <a:schemeClr val="dk1"/>
              </a:solidFill>
              <a:latin typeface="Roboto"/>
              <a:ea typeface="Roboto"/>
              <a:cs typeface="Roboto"/>
              <a:sym typeface="Roboto"/>
            </a:endParaRPr>
          </a:p>
        </p:txBody>
      </p:sp>
      <p:sp>
        <p:nvSpPr>
          <p:cNvPr id="1015" name="Google Shape;1015;p87"/>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98</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1019"/>
        <p:cNvGrpSpPr/>
        <p:nvPr/>
      </p:nvGrpSpPr>
      <p:grpSpPr>
        <a:xfrm>
          <a:off x="0" y="0"/>
          <a:ext cx="0" cy="0"/>
          <a:chOff x="0" y="0"/>
          <a:chExt cx="0" cy="0"/>
        </a:xfrm>
      </p:grpSpPr>
      <p:sp>
        <p:nvSpPr>
          <p:cNvPr id="1020" name="Google Shape;1020;p88"/>
          <p:cNvSpPr/>
          <p:nvPr/>
        </p:nvSpPr>
        <p:spPr>
          <a:xfrm>
            <a:off x="3454187" y="2853302"/>
            <a:ext cx="454800" cy="459900"/>
          </a:xfrm>
          <a:custGeom>
            <a:avLst/>
            <a:gdLst/>
            <a:ahLst/>
            <a:cxnLst/>
            <a:rect l="l" t="t" r="r" b="b"/>
            <a:pathLst>
              <a:path w="120000" h="120000" extrusionOk="0">
                <a:moveTo>
                  <a:pt x="45856" y="33267"/>
                </a:moveTo>
                <a:lnTo>
                  <a:pt x="45856" y="86732"/>
                </a:lnTo>
                <a:lnTo>
                  <a:pt x="78908" y="60000"/>
                </a:lnTo>
                <a:lnTo>
                  <a:pt x="45856" y="33267"/>
                </a:lnTo>
                <a:close/>
                <a:moveTo>
                  <a:pt x="105707" y="0"/>
                </a:moveTo>
                <a:lnTo>
                  <a:pt x="12506" y="0"/>
                </a:lnTo>
                <a:cubicBezTo>
                  <a:pt x="5062" y="0"/>
                  <a:pt x="0" y="6534"/>
                  <a:pt x="0" y="14257"/>
                </a:cubicBezTo>
                <a:lnTo>
                  <a:pt x="0" y="106930"/>
                </a:lnTo>
                <a:cubicBezTo>
                  <a:pt x="0" y="114653"/>
                  <a:pt x="5062" y="119702"/>
                  <a:pt x="12506" y="119702"/>
                </a:cubicBezTo>
                <a:lnTo>
                  <a:pt x="105707" y="119702"/>
                </a:lnTo>
                <a:cubicBezTo>
                  <a:pt x="113449" y="119702"/>
                  <a:pt x="119702" y="114653"/>
                  <a:pt x="119702" y="106930"/>
                </a:cubicBezTo>
                <a:lnTo>
                  <a:pt x="119702" y="14257"/>
                </a:lnTo>
                <a:cubicBezTo>
                  <a:pt x="119702" y="6534"/>
                  <a:pt x="113449" y="0"/>
                  <a:pt x="105707" y="0"/>
                </a:cubicBezTo>
                <a:close/>
                <a:moveTo>
                  <a:pt x="105707" y="106930"/>
                </a:moveTo>
                <a:lnTo>
                  <a:pt x="12506" y="106930"/>
                </a:lnTo>
                <a:lnTo>
                  <a:pt x="12506" y="14257"/>
                </a:lnTo>
                <a:lnTo>
                  <a:pt x="105707" y="14257"/>
                </a:lnTo>
                <a:lnTo>
                  <a:pt x="105707" y="10693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21" name="Google Shape;1021;p88"/>
          <p:cNvSpPr/>
          <p:nvPr/>
        </p:nvSpPr>
        <p:spPr>
          <a:xfrm>
            <a:off x="7816429" y="2853302"/>
            <a:ext cx="509700" cy="459900"/>
          </a:xfrm>
          <a:custGeom>
            <a:avLst/>
            <a:gdLst/>
            <a:ahLst/>
            <a:cxnLst/>
            <a:rect l="l" t="t" r="r" b="b"/>
            <a:pathLst>
              <a:path w="120000" h="120000" extrusionOk="0">
                <a:moveTo>
                  <a:pt x="106962" y="14257"/>
                </a:moveTo>
                <a:lnTo>
                  <a:pt x="87804" y="14257"/>
                </a:lnTo>
                <a:lnTo>
                  <a:pt x="77427" y="0"/>
                </a:lnTo>
                <a:lnTo>
                  <a:pt x="42039" y="0"/>
                </a:lnTo>
                <a:lnTo>
                  <a:pt x="30598" y="14257"/>
                </a:lnTo>
                <a:lnTo>
                  <a:pt x="12505" y="14257"/>
                </a:lnTo>
                <a:cubicBezTo>
                  <a:pt x="5587" y="14257"/>
                  <a:pt x="0" y="19306"/>
                  <a:pt x="0" y="26732"/>
                </a:cubicBezTo>
                <a:lnTo>
                  <a:pt x="0" y="106930"/>
                </a:lnTo>
                <a:cubicBezTo>
                  <a:pt x="0" y="114653"/>
                  <a:pt x="5587" y="119702"/>
                  <a:pt x="12505" y="119702"/>
                </a:cubicBezTo>
                <a:lnTo>
                  <a:pt x="106962" y="119702"/>
                </a:lnTo>
                <a:cubicBezTo>
                  <a:pt x="113880" y="119702"/>
                  <a:pt x="119733" y="114653"/>
                  <a:pt x="119733" y="106930"/>
                </a:cubicBezTo>
                <a:lnTo>
                  <a:pt x="119733" y="26732"/>
                </a:lnTo>
                <a:cubicBezTo>
                  <a:pt x="119733" y="19306"/>
                  <a:pt x="113880" y="14257"/>
                  <a:pt x="106962" y="14257"/>
                </a:cubicBezTo>
                <a:close/>
                <a:moveTo>
                  <a:pt x="40975" y="60000"/>
                </a:moveTo>
                <a:cubicBezTo>
                  <a:pt x="40975" y="72772"/>
                  <a:pt x="48425" y="81683"/>
                  <a:pt x="59334" y="81683"/>
                </a:cubicBezTo>
                <a:cubicBezTo>
                  <a:pt x="69977" y="81683"/>
                  <a:pt x="78492" y="72772"/>
                  <a:pt x="78492" y="60000"/>
                </a:cubicBezTo>
                <a:lnTo>
                  <a:pt x="68381" y="60000"/>
                </a:lnTo>
                <a:lnTo>
                  <a:pt x="83015" y="43366"/>
                </a:lnTo>
                <a:lnTo>
                  <a:pt x="97915" y="60000"/>
                </a:lnTo>
                <a:lnTo>
                  <a:pt x="89933" y="60000"/>
                </a:lnTo>
                <a:cubicBezTo>
                  <a:pt x="89933" y="79009"/>
                  <a:pt x="75831" y="92970"/>
                  <a:pt x="59334" y="92970"/>
                </a:cubicBezTo>
                <a:cubicBezTo>
                  <a:pt x="42572" y="92970"/>
                  <a:pt x="29534" y="79009"/>
                  <a:pt x="29534" y="60000"/>
                </a:cubicBezTo>
                <a:lnTo>
                  <a:pt x="40975" y="6000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22" name="Google Shape;1022;p88"/>
          <p:cNvSpPr/>
          <p:nvPr/>
        </p:nvSpPr>
        <p:spPr>
          <a:xfrm>
            <a:off x="12108711" y="2908275"/>
            <a:ext cx="509700" cy="354900"/>
          </a:xfrm>
          <a:custGeom>
            <a:avLst/>
            <a:gdLst/>
            <a:ahLst/>
            <a:cxnLst/>
            <a:rect l="l" t="t" r="r" b="b"/>
            <a:pathLst>
              <a:path w="120000" h="120000" extrusionOk="0">
                <a:moveTo>
                  <a:pt x="95787" y="37571"/>
                </a:moveTo>
                <a:lnTo>
                  <a:pt x="95787" y="8051"/>
                </a:lnTo>
                <a:cubicBezTo>
                  <a:pt x="95787" y="3067"/>
                  <a:pt x="93392" y="0"/>
                  <a:pt x="88869" y="0"/>
                </a:cubicBezTo>
                <a:lnTo>
                  <a:pt x="5587" y="0"/>
                </a:lnTo>
                <a:cubicBezTo>
                  <a:pt x="2128" y="0"/>
                  <a:pt x="0" y="3067"/>
                  <a:pt x="0" y="8051"/>
                </a:cubicBezTo>
                <a:lnTo>
                  <a:pt x="0" y="111565"/>
                </a:lnTo>
                <a:cubicBezTo>
                  <a:pt x="0" y="116549"/>
                  <a:pt x="2128" y="119616"/>
                  <a:pt x="5587" y="119616"/>
                </a:cubicBezTo>
                <a:lnTo>
                  <a:pt x="88869" y="119616"/>
                </a:lnTo>
                <a:cubicBezTo>
                  <a:pt x="93392" y="119616"/>
                  <a:pt x="95787" y="116549"/>
                  <a:pt x="95787" y="111565"/>
                </a:cubicBezTo>
                <a:lnTo>
                  <a:pt x="95787" y="80511"/>
                </a:lnTo>
                <a:lnTo>
                  <a:pt x="119733" y="114632"/>
                </a:lnTo>
                <a:lnTo>
                  <a:pt x="119733" y="3067"/>
                </a:lnTo>
                <a:lnTo>
                  <a:pt x="95787" y="37571"/>
                </a:lnTo>
                <a:close/>
                <a:moveTo>
                  <a:pt x="28470" y="50607"/>
                </a:moveTo>
                <a:cubicBezTo>
                  <a:pt x="28470" y="64025"/>
                  <a:pt x="35388" y="73610"/>
                  <a:pt x="44434" y="73610"/>
                </a:cubicBezTo>
                <a:cubicBezTo>
                  <a:pt x="53481" y="73610"/>
                  <a:pt x="60399" y="64025"/>
                  <a:pt x="60399" y="50607"/>
                </a:cubicBezTo>
                <a:lnTo>
                  <a:pt x="50022" y="50607"/>
                </a:lnTo>
                <a:lnTo>
                  <a:pt x="64922" y="29520"/>
                </a:lnTo>
                <a:lnTo>
                  <a:pt x="80886" y="50607"/>
                </a:lnTo>
                <a:lnTo>
                  <a:pt x="71840" y="50607"/>
                </a:lnTo>
                <a:cubicBezTo>
                  <a:pt x="71840" y="72076"/>
                  <a:pt x="59068" y="88562"/>
                  <a:pt x="44434" y="88562"/>
                </a:cubicBezTo>
                <a:cubicBezTo>
                  <a:pt x="29534" y="88562"/>
                  <a:pt x="18093" y="72076"/>
                  <a:pt x="18093" y="50607"/>
                </a:cubicBezTo>
                <a:lnTo>
                  <a:pt x="28470" y="50607"/>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23" name="Google Shape;1023;p88"/>
          <p:cNvSpPr/>
          <p:nvPr/>
        </p:nvSpPr>
        <p:spPr>
          <a:xfrm>
            <a:off x="15786381" y="2853302"/>
            <a:ext cx="614700" cy="459900"/>
          </a:xfrm>
          <a:custGeom>
            <a:avLst/>
            <a:gdLst/>
            <a:ahLst/>
            <a:cxnLst/>
            <a:rect l="l" t="t" r="r" b="b"/>
            <a:pathLst>
              <a:path w="120000" h="120000" extrusionOk="0">
                <a:moveTo>
                  <a:pt x="84510" y="53465"/>
                </a:moveTo>
                <a:cubicBezTo>
                  <a:pt x="87393" y="53465"/>
                  <a:pt x="89390" y="51089"/>
                  <a:pt x="89390" y="47227"/>
                </a:cubicBezTo>
                <a:cubicBezTo>
                  <a:pt x="89390" y="43366"/>
                  <a:pt x="87393" y="39504"/>
                  <a:pt x="84510" y="39504"/>
                </a:cubicBezTo>
                <a:cubicBezTo>
                  <a:pt x="81626" y="39504"/>
                  <a:pt x="79852" y="43366"/>
                  <a:pt x="79852" y="47227"/>
                </a:cubicBezTo>
                <a:cubicBezTo>
                  <a:pt x="79852" y="51089"/>
                  <a:pt x="81626" y="53465"/>
                  <a:pt x="84510" y="53465"/>
                </a:cubicBezTo>
                <a:close/>
                <a:moveTo>
                  <a:pt x="74972" y="86732"/>
                </a:moveTo>
                <a:cubicBezTo>
                  <a:pt x="84510" y="86732"/>
                  <a:pt x="91164" y="77821"/>
                  <a:pt x="94048" y="66237"/>
                </a:cubicBezTo>
                <a:lnTo>
                  <a:pt x="56118" y="66237"/>
                </a:lnTo>
                <a:cubicBezTo>
                  <a:pt x="57892" y="77821"/>
                  <a:pt x="65656" y="86732"/>
                  <a:pt x="74972" y="86732"/>
                </a:cubicBezTo>
                <a:close/>
                <a:moveTo>
                  <a:pt x="64547" y="53465"/>
                </a:moveTo>
                <a:cubicBezTo>
                  <a:pt x="67430" y="53465"/>
                  <a:pt x="69426" y="51089"/>
                  <a:pt x="69426" y="47227"/>
                </a:cubicBezTo>
                <a:cubicBezTo>
                  <a:pt x="69426" y="43366"/>
                  <a:pt x="67430" y="39504"/>
                  <a:pt x="64547" y="39504"/>
                </a:cubicBezTo>
                <a:cubicBezTo>
                  <a:pt x="61663" y="39504"/>
                  <a:pt x="59889" y="43366"/>
                  <a:pt x="59889" y="47227"/>
                </a:cubicBezTo>
                <a:cubicBezTo>
                  <a:pt x="59889" y="51089"/>
                  <a:pt x="61663" y="53465"/>
                  <a:pt x="64547" y="53465"/>
                </a:cubicBezTo>
                <a:close/>
                <a:moveTo>
                  <a:pt x="109353" y="0"/>
                </a:moveTo>
                <a:lnTo>
                  <a:pt x="37929" y="0"/>
                </a:lnTo>
                <a:cubicBezTo>
                  <a:pt x="35046" y="0"/>
                  <a:pt x="32384" y="2673"/>
                  <a:pt x="30388" y="5346"/>
                </a:cubicBezTo>
                <a:lnTo>
                  <a:pt x="0" y="60000"/>
                </a:lnTo>
                <a:lnTo>
                  <a:pt x="30388" y="114653"/>
                </a:lnTo>
                <a:cubicBezTo>
                  <a:pt x="32384" y="118514"/>
                  <a:pt x="35046" y="119702"/>
                  <a:pt x="37929" y="119702"/>
                </a:cubicBezTo>
                <a:lnTo>
                  <a:pt x="109353" y="119702"/>
                </a:lnTo>
                <a:cubicBezTo>
                  <a:pt x="114898" y="119702"/>
                  <a:pt x="119778" y="114653"/>
                  <a:pt x="119778" y="106930"/>
                </a:cubicBezTo>
                <a:lnTo>
                  <a:pt x="119778" y="14257"/>
                </a:lnTo>
                <a:cubicBezTo>
                  <a:pt x="119778" y="6534"/>
                  <a:pt x="114898" y="0"/>
                  <a:pt x="109353" y="0"/>
                </a:cubicBezTo>
                <a:close/>
                <a:moveTo>
                  <a:pt x="19963" y="66237"/>
                </a:moveTo>
                <a:cubicBezTo>
                  <a:pt x="17079" y="66237"/>
                  <a:pt x="15083" y="63861"/>
                  <a:pt x="15083" y="60000"/>
                </a:cubicBezTo>
                <a:cubicBezTo>
                  <a:pt x="15083" y="56138"/>
                  <a:pt x="17079" y="53465"/>
                  <a:pt x="19963" y="53465"/>
                </a:cubicBezTo>
                <a:cubicBezTo>
                  <a:pt x="22846" y="53465"/>
                  <a:pt x="24621" y="56138"/>
                  <a:pt x="24621" y="60000"/>
                </a:cubicBezTo>
                <a:cubicBezTo>
                  <a:pt x="24621" y="63861"/>
                  <a:pt x="22846" y="66237"/>
                  <a:pt x="19963" y="66237"/>
                </a:cubicBezTo>
                <a:close/>
                <a:moveTo>
                  <a:pt x="74972" y="100693"/>
                </a:moveTo>
                <a:cubicBezTo>
                  <a:pt x="57892" y="100693"/>
                  <a:pt x="44584" y="81683"/>
                  <a:pt x="44584" y="60000"/>
                </a:cubicBezTo>
                <a:cubicBezTo>
                  <a:pt x="44584" y="38316"/>
                  <a:pt x="58336" y="20495"/>
                  <a:pt x="74972" y="20495"/>
                </a:cubicBezTo>
                <a:cubicBezTo>
                  <a:pt x="91608" y="20495"/>
                  <a:pt x="104473" y="38316"/>
                  <a:pt x="104473" y="60000"/>
                </a:cubicBezTo>
                <a:cubicBezTo>
                  <a:pt x="104473" y="81683"/>
                  <a:pt x="91164" y="100693"/>
                  <a:pt x="74972" y="100693"/>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24" name="Google Shape;1024;p88"/>
          <p:cNvSpPr/>
          <p:nvPr/>
        </p:nvSpPr>
        <p:spPr>
          <a:xfrm>
            <a:off x="19544005" y="2828314"/>
            <a:ext cx="509700" cy="504600"/>
          </a:xfrm>
          <a:custGeom>
            <a:avLst/>
            <a:gdLst/>
            <a:ahLst/>
            <a:cxnLst/>
            <a:rect l="l" t="t" r="r" b="b"/>
            <a:pathLst>
              <a:path w="120000" h="120000" extrusionOk="0">
                <a:moveTo>
                  <a:pt x="85600" y="34630"/>
                </a:moveTo>
                <a:cubicBezTo>
                  <a:pt x="78666" y="27651"/>
                  <a:pt x="68533" y="24161"/>
                  <a:pt x="60533" y="24161"/>
                </a:cubicBezTo>
                <a:lnTo>
                  <a:pt x="60533" y="59865"/>
                </a:lnTo>
                <a:lnTo>
                  <a:pt x="35200" y="85100"/>
                </a:lnTo>
                <a:cubicBezTo>
                  <a:pt x="49066" y="98791"/>
                  <a:pt x="72000" y="98791"/>
                  <a:pt x="85600" y="85100"/>
                </a:cubicBezTo>
                <a:cubicBezTo>
                  <a:pt x="99200" y="71409"/>
                  <a:pt x="99200" y="48322"/>
                  <a:pt x="85600" y="34630"/>
                </a:cubicBezTo>
                <a:close/>
                <a:moveTo>
                  <a:pt x="60533" y="0"/>
                </a:moveTo>
                <a:cubicBezTo>
                  <a:pt x="27200" y="0"/>
                  <a:pt x="0" y="26577"/>
                  <a:pt x="0" y="59865"/>
                </a:cubicBezTo>
                <a:cubicBezTo>
                  <a:pt x="0" y="93154"/>
                  <a:pt x="28000" y="119731"/>
                  <a:pt x="60533" y="119731"/>
                </a:cubicBezTo>
                <a:cubicBezTo>
                  <a:pt x="93066" y="119731"/>
                  <a:pt x="119733" y="93154"/>
                  <a:pt x="119733" y="59865"/>
                </a:cubicBezTo>
                <a:cubicBezTo>
                  <a:pt x="119733" y="26577"/>
                  <a:pt x="92533" y="0"/>
                  <a:pt x="60533" y="0"/>
                </a:cubicBezTo>
                <a:close/>
                <a:moveTo>
                  <a:pt x="60533" y="108187"/>
                </a:moveTo>
                <a:cubicBezTo>
                  <a:pt x="34133" y="108187"/>
                  <a:pt x="12533" y="86174"/>
                  <a:pt x="12533" y="59865"/>
                </a:cubicBezTo>
                <a:cubicBezTo>
                  <a:pt x="12533" y="33288"/>
                  <a:pt x="34133" y="11543"/>
                  <a:pt x="60533" y="11543"/>
                </a:cubicBezTo>
                <a:cubicBezTo>
                  <a:pt x="86666" y="11543"/>
                  <a:pt x="107200" y="33288"/>
                  <a:pt x="107200" y="59865"/>
                </a:cubicBezTo>
                <a:cubicBezTo>
                  <a:pt x="107200" y="86174"/>
                  <a:pt x="86666" y="108187"/>
                  <a:pt x="60533" y="108187"/>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25" name="Google Shape;1025;p88"/>
          <p:cNvSpPr/>
          <p:nvPr/>
        </p:nvSpPr>
        <p:spPr>
          <a:xfrm>
            <a:off x="3454187" y="5466984"/>
            <a:ext cx="454800" cy="454800"/>
          </a:xfrm>
          <a:custGeom>
            <a:avLst/>
            <a:gdLst/>
            <a:ahLst/>
            <a:cxnLst/>
            <a:rect l="l" t="t" r="r" b="b"/>
            <a:pathLst>
              <a:path w="120000" h="120000" extrusionOk="0">
                <a:moveTo>
                  <a:pt x="105707" y="0"/>
                </a:moveTo>
                <a:lnTo>
                  <a:pt x="12506" y="0"/>
                </a:lnTo>
                <a:cubicBezTo>
                  <a:pt x="5062" y="0"/>
                  <a:pt x="0" y="5062"/>
                  <a:pt x="0" y="12506"/>
                </a:cubicBezTo>
                <a:lnTo>
                  <a:pt x="0" y="105707"/>
                </a:lnTo>
                <a:cubicBezTo>
                  <a:pt x="0" y="113449"/>
                  <a:pt x="5062" y="119702"/>
                  <a:pt x="12506" y="119702"/>
                </a:cubicBezTo>
                <a:lnTo>
                  <a:pt x="105707" y="119702"/>
                </a:lnTo>
                <a:cubicBezTo>
                  <a:pt x="113449" y="119702"/>
                  <a:pt x="119702" y="113449"/>
                  <a:pt x="119702" y="105707"/>
                </a:cubicBezTo>
                <a:lnTo>
                  <a:pt x="119702" y="12506"/>
                </a:lnTo>
                <a:cubicBezTo>
                  <a:pt x="119702" y="5062"/>
                  <a:pt x="113449" y="0"/>
                  <a:pt x="105707" y="0"/>
                </a:cubicBezTo>
                <a:close/>
                <a:moveTo>
                  <a:pt x="16377" y="29181"/>
                </a:moveTo>
                <a:lnTo>
                  <a:pt x="29181" y="29181"/>
                </a:lnTo>
                <a:lnTo>
                  <a:pt x="29181" y="16377"/>
                </a:lnTo>
                <a:lnTo>
                  <a:pt x="39305" y="16377"/>
                </a:lnTo>
                <a:lnTo>
                  <a:pt x="39305" y="29181"/>
                </a:lnTo>
                <a:lnTo>
                  <a:pt x="52109" y="29181"/>
                </a:lnTo>
                <a:lnTo>
                  <a:pt x="52109" y="39305"/>
                </a:lnTo>
                <a:lnTo>
                  <a:pt x="39305" y="39305"/>
                </a:lnTo>
                <a:lnTo>
                  <a:pt x="39305" y="53598"/>
                </a:lnTo>
                <a:lnTo>
                  <a:pt x="29181" y="53598"/>
                </a:lnTo>
                <a:lnTo>
                  <a:pt x="29181" y="39305"/>
                </a:lnTo>
                <a:lnTo>
                  <a:pt x="16377" y="39305"/>
                </a:lnTo>
                <a:lnTo>
                  <a:pt x="16377" y="29181"/>
                </a:lnTo>
                <a:close/>
                <a:moveTo>
                  <a:pt x="105707" y="105707"/>
                </a:moveTo>
                <a:lnTo>
                  <a:pt x="12506" y="105707"/>
                </a:lnTo>
                <a:lnTo>
                  <a:pt x="105707" y="12506"/>
                </a:lnTo>
                <a:lnTo>
                  <a:pt x="105707" y="105707"/>
                </a:lnTo>
                <a:close/>
                <a:moveTo>
                  <a:pt x="92903" y="92903"/>
                </a:moveTo>
                <a:lnTo>
                  <a:pt x="92903" y="82779"/>
                </a:lnTo>
                <a:lnTo>
                  <a:pt x="59851" y="82779"/>
                </a:lnTo>
                <a:lnTo>
                  <a:pt x="59851" y="92903"/>
                </a:lnTo>
                <a:lnTo>
                  <a:pt x="92903" y="9290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26" name="Google Shape;1026;p88"/>
          <p:cNvSpPr/>
          <p:nvPr/>
        </p:nvSpPr>
        <p:spPr>
          <a:xfrm>
            <a:off x="7816429" y="5441998"/>
            <a:ext cx="509700" cy="504600"/>
          </a:xfrm>
          <a:custGeom>
            <a:avLst/>
            <a:gdLst/>
            <a:ahLst/>
            <a:cxnLst/>
            <a:rect l="l" t="t" r="r" b="b"/>
            <a:pathLst>
              <a:path w="120000" h="120000" extrusionOk="0">
                <a:moveTo>
                  <a:pt x="59334" y="84026"/>
                </a:moveTo>
                <a:lnTo>
                  <a:pt x="89933" y="84026"/>
                </a:lnTo>
                <a:lnTo>
                  <a:pt x="89933" y="74899"/>
                </a:lnTo>
                <a:lnTo>
                  <a:pt x="59334" y="74899"/>
                </a:lnTo>
                <a:lnTo>
                  <a:pt x="59334" y="84026"/>
                </a:lnTo>
                <a:close/>
                <a:moveTo>
                  <a:pt x="59334" y="0"/>
                </a:moveTo>
                <a:cubicBezTo>
                  <a:pt x="27405" y="0"/>
                  <a:pt x="0" y="26577"/>
                  <a:pt x="0" y="59865"/>
                </a:cubicBezTo>
                <a:cubicBezTo>
                  <a:pt x="0" y="93154"/>
                  <a:pt x="26607" y="119731"/>
                  <a:pt x="59334" y="119731"/>
                </a:cubicBezTo>
                <a:cubicBezTo>
                  <a:pt x="91796" y="119731"/>
                  <a:pt x="119733" y="93154"/>
                  <a:pt x="119733" y="59865"/>
                </a:cubicBezTo>
                <a:cubicBezTo>
                  <a:pt x="119733" y="26577"/>
                  <a:pt x="92328" y="0"/>
                  <a:pt x="59334" y="0"/>
                </a:cubicBezTo>
                <a:close/>
                <a:moveTo>
                  <a:pt x="23946" y="35704"/>
                </a:moveTo>
                <a:lnTo>
                  <a:pt x="35388" y="35704"/>
                </a:lnTo>
                <a:lnTo>
                  <a:pt x="35388" y="23087"/>
                </a:lnTo>
                <a:lnTo>
                  <a:pt x="44434" y="23087"/>
                </a:lnTo>
                <a:lnTo>
                  <a:pt x="44434" y="35704"/>
                </a:lnTo>
                <a:lnTo>
                  <a:pt x="56940" y="35704"/>
                </a:lnTo>
                <a:lnTo>
                  <a:pt x="56940" y="44832"/>
                </a:lnTo>
                <a:lnTo>
                  <a:pt x="44434" y="44832"/>
                </a:lnTo>
                <a:lnTo>
                  <a:pt x="44434" y="56375"/>
                </a:lnTo>
                <a:lnTo>
                  <a:pt x="35388" y="56375"/>
                </a:lnTo>
                <a:lnTo>
                  <a:pt x="35388" y="44832"/>
                </a:lnTo>
                <a:lnTo>
                  <a:pt x="23946" y="44832"/>
                </a:lnTo>
                <a:lnTo>
                  <a:pt x="23946" y="35704"/>
                </a:lnTo>
                <a:close/>
                <a:moveTo>
                  <a:pt x="59334" y="108187"/>
                </a:moveTo>
                <a:cubicBezTo>
                  <a:pt x="46563" y="108187"/>
                  <a:pt x="34057" y="102281"/>
                  <a:pt x="26075" y="94228"/>
                </a:cubicBezTo>
                <a:lnTo>
                  <a:pt x="93392" y="25234"/>
                </a:lnTo>
                <a:cubicBezTo>
                  <a:pt x="102439" y="34630"/>
                  <a:pt x="106962" y="46174"/>
                  <a:pt x="106962" y="59865"/>
                </a:cubicBezTo>
                <a:cubicBezTo>
                  <a:pt x="106962" y="86174"/>
                  <a:pt x="85410" y="108187"/>
                  <a:pt x="59334" y="108187"/>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27" name="Google Shape;1027;p88"/>
          <p:cNvSpPr/>
          <p:nvPr/>
        </p:nvSpPr>
        <p:spPr>
          <a:xfrm>
            <a:off x="12108711" y="5441998"/>
            <a:ext cx="509700" cy="504600"/>
          </a:xfrm>
          <a:custGeom>
            <a:avLst/>
            <a:gdLst/>
            <a:ahLst/>
            <a:cxnLst/>
            <a:rect l="l" t="t" r="r" b="b"/>
            <a:pathLst>
              <a:path w="120000" h="120000" extrusionOk="0">
                <a:moveTo>
                  <a:pt x="64922" y="35704"/>
                </a:moveTo>
                <a:lnTo>
                  <a:pt x="53481" y="35704"/>
                </a:lnTo>
                <a:lnTo>
                  <a:pt x="53481" y="54228"/>
                </a:lnTo>
                <a:lnTo>
                  <a:pt x="35388" y="54228"/>
                </a:lnTo>
                <a:lnTo>
                  <a:pt x="35388" y="65503"/>
                </a:lnTo>
                <a:lnTo>
                  <a:pt x="53481" y="65503"/>
                </a:lnTo>
                <a:lnTo>
                  <a:pt x="53481" y="84026"/>
                </a:lnTo>
                <a:lnTo>
                  <a:pt x="64922" y="84026"/>
                </a:lnTo>
                <a:lnTo>
                  <a:pt x="64922" y="65503"/>
                </a:lnTo>
                <a:lnTo>
                  <a:pt x="83015" y="65503"/>
                </a:lnTo>
                <a:lnTo>
                  <a:pt x="83015" y="54228"/>
                </a:lnTo>
                <a:lnTo>
                  <a:pt x="64922" y="54228"/>
                </a:lnTo>
                <a:lnTo>
                  <a:pt x="64922" y="35704"/>
                </a:lnTo>
                <a:close/>
                <a:moveTo>
                  <a:pt x="59068" y="0"/>
                </a:moveTo>
                <a:cubicBezTo>
                  <a:pt x="26075" y="0"/>
                  <a:pt x="0" y="26577"/>
                  <a:pt x="0" y="59865"/>
                </a:cubicBezTo>
                <a:cubicBezTo>
                  <a:pt x="0" y="93154"/>
                  <a:pt x="26075" y="119731"/>
                  <a:pt x="59068" y="119731"/>
                </a:cubicBezTo>
                <a:cubicBezTo>
                  <a:pt x="92328" y="119731"/>
                  <a:pt x="119733" y="93154"/>
                  <a:pt x="119733" y="59865"/>
                </a:cubicBezTo>
                <a:cubicBezTo>
                  <a:pt x="119733" y="26577"/>
                  <a:pt x="92328" y="0"/>
                  <a:pt x="59068" y="0"/>
                </a:cubicBezTo>
                <a:close/>
                <a:moveTo>
                  <a:pt x="59068" y="108187"/>
                </a:moveTo>
                <a:cubicBezTo>
                  <a:pt x="32993" y="108187"/>
                  <a:pt x="11441" y="86174"/>
                  <a:pt x="11441" y="59865"/>
                </a:cubicBezTo>
                <a:cubicBezTo>
                  <a:pt x="11441" y="33288"/>
                  <a:pt x="32993" y="11543"/>
                  <a:pt x="59068" y="11543"/>
                </a:cubicBezTo>
                <a:cubicBezTo>
                  <a:pt x="85410" y="11543"/>
                  <a:pt x="106962" y="33288"/>
                  <a:pt x="106962" y="59865"/>
                </a:cubicBezTo>
                <a:cubicBezTo>
                  <a:pt x="106962" y="86174"/>
                  <a:pt x="85410" y="108187"/>
                  <a:pt x="59068" y="108187"/>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28" name="Google Shape;1028;p88"/>
          <p:cNvSpPr/>
          <p:nvPr/>
        </p:nvSpPr>
        <p:spPr>
          <a:xfrm>
            <a:off x="15841349" y="5441998"/>
            <a:ext cx="504600" cy="504600"/>
          </a:xfrm>
          <a:custGeom>
            <a:avLst/>
            <a:gdLst/>
            <a:ahLst/>
            <a:cxnLst/>
            <a:rect l="l" t="t" r="r" b="b"/>
            <a:pathLst>
              <a:path w="120000" h="120000" extrusionOk="0">
                <a:moveTo>
                  <a:pt x="59865" y="0"/>
                </a:moveTo>
                <a:cubicBezTo>
                  <a:pt x="26577" y="0"/>
                  <a:pt x="0" y="26577"/>
                  <a:pt x="0" y="59865"/>
                </a:cubicBezTo>
                <a:cubicBezTo>
                  <a:pt x="0" y="93154"/>
                  <a:pt x="26577" y="119731"/>
                  <a:pt x="59865" y="119731"/>
                </a:cubicBezTo>
                <a:cubicBezTo>
                  <a:pt x="93154" y="119731"/>
                  <a:pt x="119731" y="93154"/>
                  <a:pt x="119731" y="59865"/>
                </a:cubicBezTo>
                <a:cubicBezTo>
                  <a:pt x="119731" y="26577"/>
                  <a:pt x="93154" y="0"/>
                  <a:pt x="59865" y="0"/>
                </a:cubicBezTo>
                <a:close/>
                <a:moveTo>
                  <a:pt x="59865" y="108187"/>
                </a:moveTo>
                <a:cubicBezTo>
                  <a:pt x="33288" y="108187"/>
                  <a:pt x="11543" y="86174"/>
                  <a:pt x="11543" y="59865"/>
                </a:cubicBezTo>
                <a:cubicBezTo>
                  <a:pt x="11543" y="33288"/>
                  <a:pt x="33288" y="11543"/>
                  <a:pt x="59865" y="11543"/>
                </a:cubicBezTo>
                <a:cubicBezTo>
                  <a:pt x="86174" y="11543"/>
                  <a:pt x="108187" y="33288"/>
                  <a:pt x="108187" y="59865"/>
                </a:cubicBezTo>
                <a:cubicBezTo>
                  <a:pt x="108187" y="86174"/>
                  <a:pt x="86174" y="108187"/>
                  <a:pt x="59865" y="108187"/>
                </a:cubicBezTo>
                <a:close/>
                <a:moveTo>
                  <a:pt x="35704" y="65503"/>
                </a:moveTo>
                <a:lnTo>
                  <a:pt x="84026" y="65503"/>
                </a:lnTo>
                <a:lnTo>
                  <a:pt x="84026" y="54228"/>
                </a:lnTo>
                <a:lnTo>
                  <a:pt x="35704" y="54228"/>
                </a:lnTo>
                <a:lnTo>
                  <a:pt x="35704" y="6550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29" name="Google Shape;1029;p88"/>
          <p:cNvSpPr/>
          <p:nvPr/>
        </p:nvSpPr>
        <p:spPr>
          <a:xfrm>
            <a:off x="19573984" y="5441998"/>
            <a:ext cx="459600" cy="504600"/>
          </a:xfrm>
          <a:custGeom>
            <a:avLst/>
            <a:gdLst/>
            <a:ahLst/>
            <a:cxnLst/>
            <a:rect l="l" t="t" r="r" b="b"/>
            <a:pathLst>
              <a:path w="120000" h="120000" extrusionOk="0">
                <a:moveTo>
                  <a:pt x="52277" y="47248"/>
                </a:moveTo>
                <a:lnTo>
                  <a:pt x="0" y="47248"/>
                </a:lnTo>
                <a:lnTo>
                  <a:pt x="0" y="59865"/>
                </a:lnTo>
                <a:lnTo>
                  <a:pt x="52277" y="59865"/>
                </a:lnTo>
                <a:lnTo>
                  <a:pt x="52277" y="47248"/>
                </a:lnTo>
                <a:close/>
                <a:moveTo>
                  <a:pt x="52277" y="0"/>
                </a:moveTo>
                <a:lnTo>
                  <a:pt x="52277" y="0"/>
                </a:lnTo>
                <a:lnTo>
                  <a:pt x="52277" y="11543"/>
                </a:lnTo>
                <a:cubicBezTo>
                  <a:pt x="81683" y="11543"/>
                  <a:pt x="105742" y="33288"/>
                  <a:pt x="105742" y="59865"/>
                </a:cubicBezTo>
                <a:cubicBezTo>
                  <a:pt x="105742" y="86174"/>
                  <a:pt x="81683" y="108187"/>
                  <a:pt x="52277" y="108187"/>
                </a:cubicBezTo>
                <a:cubicBezTo>
                  <a:pt x="38316" y="108187"/>
                  <a:pt x="24356" y="102281"/>
                  <a:pt x="15445" y="94228"/>
                </a:cubicBezTo>
                <a:lnTo>
                  <a:pt x="5346" y="102281"/>
                </a:lnTo>
                <a:cubicBezTo>
                  <a:pt x="17821" y="112751"/>
                  <a:pt x="34455" y="119731"/>
                  <a:pt x="52277" y="119731"/>
                </a:cubicBezTo>
                <a:cubicBezTo>
                  <a:pt x="89108" y="119731"/>
                  <a:pt x="119702" y="93154"/>
                  <a:pt x="119702" y="59865"/>
                </a:cubicBezTo>
                <a:cubicBezTo>
                  <a:pt x="119702" y="26577"/>
                  <a:pt x="89108" y="0"/>
                  <a:pt x="52277" y="0"/>
                </a:cubicBez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30" name="Google Shape;1030;p88"/>
          <p:cNvSpPr/>
          <p:nvPr/>
        </p:nvSpPr>
        <p:spPr>
          <a:xfrm>
            <a:off x="3424206" y="8180619"/>
            <a:ext cx="509700" cy="409800"/>
          </a:xfrm>
          <a:custGeom>
            <a:avLst/>
            <a:gdLst/>
            <a:ahLst/>
            <a:cxnLst/>
            <a:rect l="l" t="t" r="r" b="b"/>
            <a:pathLst>
              <a:path w="120000" h="120000" extrusionOk="0">
                <a:moveTo>
                  <a:pt x="84345" y="45540"/>
                </a:moveTo>
                <a:lnTo>
                  <a:pt x="71840" y="45540"/>
                </a:lnTo>
                <a:lnTo>
                  <a:pt x="71840" y="59833"/>
                </a:lnTo>
                <a:lnTo>
                  <a:pt x="84345" y="59833"/>
                </a:lnTo>
                <a:lnTo>
                  <a:pt x="84345" y="45540"/>
                </a:lnTo>
                <a:close/>
                <a:moveTo>
                  <a:pt x="84345" y="75457"/>
                </a:moveTo>
                <a:lnTo>
                  <a:pt x="71840" y="75457"/>
                </a:lnTo>
                <a:lnTo>
                  <a:pt x="71840" y="89750"/>
                </a:lnTo>
                <a:lnTo>
                  <a:pt x="84345" y="89750"/>
                </a:lnTo>
                <a:lnTo>
                  <a:pt x="84345" y="75457"/>
                </a:lnTo>
                <a:close/>
                <a:moveTo>
                  <a:pt x="36452" y="45540"/>
                </a:moveTo>
                <a:lnTo>
                  <a:pt x="23946" y="45540"/>
                </a:lnTo>
                <a:lnTo>
                  <a:pt x="23946" y="59833"/>
                </a:lnTo>
                <a:lnTo>
                  <a:pt x="36452" y="59833"/>
                </a:lnTo>
                <a:lnTo>
                  <a:pt x="36452" y="45540"/>
                </a:lnTo>
                <a:close/>
                <a:moveTo>
                  <a:pt x="60399" y="45540"/>
                </a:moveTo>
                <a:lnTo>
                  <a:pt x="47893" y="45540"/>
                </a:lnTo>
                <a:lnTo>
                  <a:pt x="47893" y="59833"/>
                </a:lnTo>
                <a:lnTo>
                  <a:pt x="60399" y="59833"/>
                </a:lnTo>
                <a:lnTo>
                  <a:pt x="60399" y="45540"/>
                </a:lnTo>
                <a:close/>
                <a:moveTo>
                  <a:pt x="107228" y="0"/>
                </a:moveTo>
                <a:lnTo>
                  <a:pt x="12505" y="0"/>
                </a:lnTo>
                <a:cubicBezTo>
                  <a:pt x="5587" y="0"/>
                  <a:pt x="0" y="7313"/>
                  <a:pt x="0" y="15623"/>
                </a:cubicBezTo>
                <a:lnTo>
                  <a:pt x="0" y="105373"/>
                </a:lnTo>
                <a:cubicBezTo>
                  <a:pt x="0" y="112686"/>
                  <a:pt x="5587" y="119667"/>
                  <a:pt x="12505" y="119667"/>
                </a:cubicBezTo>
                <a:lnTo>
                  <a:pt x="107228" y="119667"/>
                </a:lnTo>
                <a:cubicBezTo>
                  <a:pt x="113880" y="119667"/>
                  <a:pt x="119733" y="112686"/>
                  <a:pt x="119733" y="105373"/>
                </a:cubicBezTo>
                <a:lnTo>
                  <a:pt x="119733" y="15623"/>
                </a:lnTo>
                <a:cubicBezTo>
                  <a:pt x="119733" y="7313"/>
                  <a:pt x="113880" y="0"/>
                  <a:pt x="107228" y="0"/>
                </a:cubicBezTo>
                <a:close/>
                <a:moveTo>
                  <a:pt x="107228" y="105373"/>
                </a:moveTo>
                <a:lnTo>
                  <a:pt x="12505" y="105373"/>
                </a:lnTo>
                <a:lnTo>
                  <a:pt x="12505" y="15623"/>
                </a:lnTo>
                <a:lnTo>
                  <a:pt x="107228" y="15623"/>
                </a:lnTo>
                <a:lnTo>
                  <a:pt x="107228" y="105373"/>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31" name="Google Shape;1031;p88"/>
          <p:cNvSpPr/>
          <p:nvPr/>
        </p:nvSpPr>
        <p:spPr>
          <a:xfrm>
            <a:off x="7826422" y="8175621"/>
            <a:ext cx="499800" cy="369900"/>
          </a:xfrm>
          <a:custGeom>
            <a:avLst/>
            <a:gdLst/>
            <a:ahLst/>
            <a:cxnLst/>
            <a:rect l="l" t="t" r="r" b="b"/>
            <a:pathLst>
              <a:path w="120000" h="120000" extrusionOk="0">
                <a:moveTo>
                  <a:pt x="70970" y="86503"/>
                </a:moveTo>
                <a:lnTo>
                  <a:pt x="101038" y="86503"/>
                </a:lnTo>
                <a:lnTo>
                  <a:pt x="101038" y="45644"/>
                </a:lnTo>
                <a:lnTo>
                  <a:pt x="119729" y="45644"/>
                </a:lnTo>
                <a:lnTo>
                  <a:pt x="85869" y="0"/>
                </a:lnTo>
                <a:lnTo>
                  <a:pt x="52279" y="45644"/>
                </a:lnTo>
                <a:lnTo>
                  <a:pt x="70970" y="45644"/>
                </a:lnTo>
                <a:lnTo>
                  <a:pt x="70970" y="86503"/>
                </a:lnTo>
                <a:close/>
                <a:moveTo>
                  <a:pt x="52279" y="119631"/>
                </a:moveTo>
                <a:lnTo>
                  <a:pt x="119729" y="119631"/>
                </a:lnTo>
                <a:lnTo>
                  <a:pt x="119729" y="102331"/>
                </a:lnTo>
                <a:lnTo>
                  <a:pt x="52279" y="102331"/>
                </a:lnTo>
                <a:lnTo>
                  <a:pt x="52279" y="119631"/>
                </a:lnTo>
                <a:close/>
                <a:moveTo>
                  <a:pt x="18690" y="12515"/>
                </a:moveTo>
                <a:lnTo>
                  <a:pt x="0" y="86503"/>
                </a:lnTo>
                <a:lnTo>
                  <a:pt x="11647" y="86503"/>
                </a:lnTo>
                <a:lnTo>
                  <a:pt x="15169" y="69202"/>
                </a:lnTo>
                <a:lnTo>
                  <a:pt x="34943" y="69202"/>
                </a:lnTo>
                <a:lnTo>
                  <a:pt x="39548" y="86503"/>
                </a:lnTo>
                <a:lnTo>
                  <a:pt x="51196" y="86503"/>
                </a:lnTo>
                <a:lnTo>
                  <a:pt x="31422" y="12515"/>
                </a:lnTo>
                <a:lnTo>
                  <a:pt x="18690" y="12515"/>
                </a:lnTo>
                <a:close/>
                <a:moveTo>
                  <a:pt x="18690" y="58159"/>
                </a:moveTo>
                <a:lnTo>
                  <a:pt x="25733" y="28343"/>
                </a:lnTo>
                <a:lnTo>
                  <a:pt x="31422" y="58159"/>
                </a:lnTo>
                <a:lnTo>
                  <a:pt x="18690" y="5815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32" name="Google Shape;1032;p88"/>
          <p:cNvSpPr/>
          <p:nvPr/>
        </p:nvSpPr>
        <p:spPr>
          <a:xfrm>
            <a:off x="12053746" y="8180619"/>
            <a:ext cx="609600" cy="409800"/>
          </a:xfrm>
          <a:custGeom>
            <a:avLst/>
            <a:gdLst/>
            <a:ahLst/>
            <a:cxnLst/>
            <a:rect l="l" t="t" r="r" b="b"/>
            <a:pathLst>
              <a:path w="120000" h="120000" extrusionOk="0">
                <a:moveTo>
                  <a:pt x="35373" y="64155"/>
                </a:moveTo>
                <a:lnTo>
                  <a:pt x="47014" y="64155"/>
                </a:lnTo>
                <a:lnTo>
                  <a:pt x="40298" y="38559"/>
                </a:lnTo>
                <a:lnTo>
                  <a:pt x="35373" y="64155"/>
                </a:lnTo>
                <a:close/>
                <a:moveTo>
                  <a:pt x="111268" y="22936"/>
                </a:moveTo>
                <a:lnTo>
                  <a:pt x="104552" y="69806"/>
                </a:lnTo>
                <a:lnTo>
                  <a:pt x="96716" y="22936"/>
                </a:lnTo>
                <a:lnTo>
                  <a:pt x="89104" y="22936"/>
                </a:lnTo>
                <a:lnTo>
                  <a:pt x="81492" y="69806"/>
                </a:lnTo>
                <a:lnTo>
                  <a:pt x="75671" y="22936"/>
                </a:lnTo>
                <a:lnTo>
                  <a:pt x="71865" y="22936"/>
                </a:lnTo>
                <a:cubicBezTo>
                  <a:pt x="64253" y="9972"/>
                  <a:pt x="52611" y="0"/>
                  <a:pt x="40298" y="0"/>
                </a:cubicBezTo>
                <a:cubicBezTo>
                  <a:pt x="18134" y="0"/>
                  <a:pt x="0" y="27257"/>
                  <a:pt x="0" y="59833"/>
                </a:cubicBezTo>
                <a:cubicBezTo>
                  <a:pt x="0" y="92742"/>
                  <a:pt x="18134" y="119667"/>
                  <a:pt x="40298" y="119667"/>
                </a:cubicBezTo>
                <a:cubicBezTo>
                  <a:pt x="56417" y="119667"/>
                  <a:pt x="69850" y="107036"/>
                  <a:pt x="76567" y="87091"/>
                </a:cubicBezTo>
                <a:lnTo>
                  <a:pt x="76567" y="89750"/>
                </a:lnTo>
                <a:lnTo>
                  <a:pt x="85298" y="89750"/>
                </a:lnTo>
                <a:lnTo>
                  <a:pt x="92910" y="44210"/>
                </a:lnTo>
                <a:lnTo>
                  <a:pt x="100522" y="89750"/>
                </a:lnTo>
                <a:lnTo>
                  <a:pt x="109253" y="89750"/>
                </a:lnTo>
                <a:lnTo>
                  <a:pt x="119776" y="22936"/>
                </a:lnTo>
                <a:lnTo>
                  <a:pt x="111268" y="22936"/>
                </a:lnTo>
                <a:close/>
                <a:moveTo>
                  <a:pt x="51716" y="89750"/>
                </a:moveTo>
                <a:lnTo>
                  <a:pt x="48805" y="75457"/>
                </a:lnTo>
                <a:lnTo>
                  <a:pt x="32462" y="75457"/>
                </a:lnTo>
                <a:lnTo>
                  <a:pt x="28656" y="89750"/>
                </a:lnTo>
                <a:lnTo>
                  <a:pt x="19029" y="89750"/>
                </a:lnTo>
                <a:lnTo>
                  <a:pt x="35373" y="22936"/>
                </a:lnTo>
                <a:lnTo>
                  <a:pt x="45895" y="22936"/>
                </a:lnTo>
                <a:lnTo>
                  <a:pt x="61343" y="89750"/>
                </a:lnTo>
                <a:lnTo>
                  <a:pt x="51716" y="8975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33" name="Google Shape;1033;p88"/>
          <p:cNvSpPr/>
          <p:nvPr/>
        </p:nvSpPr>
        <p:spPr>
          <a:xfrm>
            <a:off x="15786381" y="8180619"/>
            <a:ext cx="614700" cy="409800"/>
          </a:xfrm>
          <a:custGeom>
            <a:avLst/>
            <a:gdLst/>
            <a:ahLst/>
            <a:cxnLst/>
            <a:rect l="l" t="t" r="r" b="b"/>
            <a:pathLst>
              <a:path w="120000" h="120000" extrusionOk="0">
                <a:moveTo>
                  <a:pt x="96931" y="45540"/>
                </a:moveTo>
                <a:cubicBezTo>
                  <a:pt x="93160" y="19944"/>
                  <a:pt x="77855" y="0"/>
                  <a:pt x="59889" y="0"/>
                </a:cubicBezTo>
                <a:cubicBezTo>
                  <a:pt x="45693" y="0"/>
                  <a:pt x="33271" y="12963"/>
                  <a:pt x="27504" y="29916"/>
                </a:cubicBezTo>
                <a:cubicBezTo>
                  <a:pt x="11312" y="32908"/>
                  <a:pt x="0" y="51523"/>
                  <a:pt x="0" y="75457"/>
                </a:cubicBezTo>
                <a:cubicBezTo>
                  <a:pt x="0" y="99722"/>
                  <a:pt x="13308" y="119667"/>
                  <a:pt x="30388" y="119667"/>
                </a:cubicBezTo>
                <a:lnTo>
                  <a:pt x="94935" y="119667"/>
                </a:lnTo>
                <a:cubicBezTo>
                  <a:pt x="108243" y="119667"/>
                  <a:pt x="119778" y="104044"/>
                  <a:pt x="119778" y="82770"/>
                </a:cubicBezTo>
                <a:cubicBezTo>
                  <a:pt x="119778" y="62825"/>
                  <a:pt x="109353" y="47202"/>
                  <a:pt x="96931" y="45540"/>
                </a:cubicBezTo>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34" name="Google Shape;1034;p88"/>
          <p:cNvSpPr/>
          <p:nvPr/>
        </p:nvSpPr>
        <p:spPr>
          <a:xfrm>
            <a:off x="19519022" y="8095661"/>
            <a:ext cx="559500" cy="529800"/>
          </a:xfrm>
          <a:custGeom>
            <a:avLst/>
            <a:gdLst/>
            <a:ahLst/>
            <a:cxnLst/>
            <a:rect l="l" t="t" r="r" b="b"/>
            <a:pathLst>
              <a:path w="120000" h="120000" extrusionOk="0">
                <a:moveTo>
                  <a:pt x="13603" y="97948"/>
                </a:moveTo>
                <a:lnTo>
                  <a:pt x="21862" y="106666"/>
                </a:lnTo>
                <a:lnTo>
                  <a:pt x="31336" y="95641"/>
                </a:lnTo>
                <a:lnTo>
                  <a:pt x="24048" y="87948"/>
                </a:lnTo>
                <a:lnTo>
                  <a:pt x="13603" y="97948"/>
                </a:lnTo>
                <a:close/>
                <a:moveTo>
                  <a:pt x="54170" y="119743"/>
                </a:moveTo>
                <a:lnTo>
                  <a:pt x="65587" y="119743"/>
                </a:lnTo>
                <a:lnTo>
                  <a:pt x="65587" y="103333"/>
                </a:lnTo>
                <a:lnTo>
                  <a:pt x="54170" y="103333"/>
                </a:lnTo>
                <a:lnTo>
                  <a:pt x="54170" y="119743"/>
                </a:lnTo>
                <a:close/>
                <a:moveTo>
                  <a:pt x="16761" y="51794"/>
                </a:moveTo>
                <a:lnTo>
                  <a:pt x="0" y="51794"/>
                </a:lnTo>
                <a:lnTo>
                  <a:pt x="0" y="63846"/>
                </a:lnTo>
                <a:lnTo>
                  <a:pt x="16761" y="63846"/>
                </a:lnTo>
                <a:lnTo>
                  <a:pt x="16761" y="51794"/>
                </a:lnTo>
                <a:close/>
                <a:moveTo>
                  <a:pt x="76032" y="27435"/>
                </a:moveTo>
                <a:lnTo>
                  <a:pt x="76032" y="0"/>
                </a:lnTo>
                <a:lnTo>
                  <a:pt x="43724" y="0"/>
                </a:lnTo>
                <a:lnTo>
                  <a:pt x="43724" y="27435"/>
                </a:lnTo>
                <a:cubicBezTo>
                  <a:pt x="33279" y="33076"/>
                  <a:pt x="27206" y="45128"/>
                  <a:pt x="27206" y="57179"/>
                </a:cubicBezTo>
                <a:cubicBezTo>
                  <a:pt x="27206" y="76923"/>
                  <a:pt x="42267" y="92307"/>
                  <a:pt x="60485" y="92307"/>
                </a:cubicBezTo>
                <a:cubicBezTo>
                  <a:pt x="78704" y="92307"/>
                  <a:pt x="92793" y="76923"/>
                  <a:pt x="92793" y="57179"/>
                </a:cubicBezTo>
                <a:cubicBezTo>
                  <a:pt x="92793" y="45128"/>
                  <a:pt x="86477" y="33076"/>
                  <a:pt x="76032" y="27435"/>
                </a:cubicBezTo>
                <a:close/>
                <a:moveTo>
                  <a:pt x="102995" y="51794"/>
                </a:moveTo>
                <a:lnTo>
                  <a:pt x="102995" y="63846"/>
                </a:lnTo>
                <a:lnTo>
                  <a:pt x="119757" y="63846"/>
                </a:lnTo>
                <a:lnTo>
                  <a:pt x="119757" y="51794"/>
                </a:lnTo>
                <a:lnTo>
                  <a:pt x="102995" y="51794"/>
                </a:lnTo>
                <a:close/>
                <a:moveTo>
                  <a:pt x="88421" y="95641"/>
                </a:moveTo>
                <a:lnTo>
                  <a:pt x="97894" y="106666"/>
                </a:lnTo>
                <a:lnTo>
                  <a:pt x="106153" y="98974"/>
                </a:lnTo>
                <a:lnTo>
                  <a:pt x="95708" y="87948"/>
                </a:lnTo>
                <a:lnTo>
                  <a:pt x="88421" y="95641"/>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35" name="Google Shape;1035;p88"/>
          <p:cNvSpPr/>
          <p:nvPr/>
        </p:nvSpPr>
        <p:spPr>
          <a:xfrm>
            <a:off x="3459186" y="11044175"/>
            <a:ext cx="434700" cy="559800"/>
          </a:xfrm>
          <a:custGeom>
            <a:avLst/>
            <a:gdLst/>
            <a:ahLst/>
            <a:cxnLst/>
            <a:rect l="l" t="t" r="r" b="b"/>
            <a:pathLst>
              <a:path w="120000" h="120000" extrusionOk="0">
                <a:moveTo>
                  <a:pt x="10680" y="75943"/>
                </a:moveTo>
                <a:lnTo>
                  <a:pt x="109005" y="75943"/>
                </a:lnTo>
                <a:lnTo>
                  <a:pt x="109005" y="43813"/>
                </a:lnTo>
                <a:lnTo>
                  <a:pt x="10680" y="43813"/>
                </a:lnTo>
                <a:lnTo>
                  <a:pt x="10680" y="75943"/>
                </a:lnTo>
                <a:close/>
                <a:moveTo>
                  <a:pt x="52460" y="0"/>
                </a:moveTo>
                <a:lnTo>
                  <a:pt x="52460" y="15578"/>
                </a:lnTo>
                <a:lnTo>
                  <a:pt x="67225" y="15578"/>
                </a:lnTo>
                <a:lnTo>
                  <a:pt x="67225" y="0"/>
                </a:lnTo>
                <a:lnTo>
                  <a:pt x="52460" y="0"/>
                </a:lnTo>
                <a:close/>
                <a:moveTo>
                  <a:pt x="109005" y="13387"/>
                </a:moveTo>
                <a:lnTo>
                  <a:pt x="97068" y="22880"/>
                </a:lnTo>
                <a:lnTo>
                  <a:pt x="106492" y="31156"/>
                </a:lnTo>
                <a:lnTo>
                  <a:pt x="119685" y="20689"/>
                </a:lnTo>
                <a:lnTo>
                  <a:pt x="109005" y="13387"/>
                </a:lnTo>
                <a:close/>
                <a:moveTo>
                  <a:pt x="67225" y="118782"/>
                </a:moveTo>
                <a:lnTo>
                  <a:pt x="67225" y="103204"/>
                </a:lnTo>
                <a:lnTo>
                  <a:pt x="52460" y="103204"/>
                </a:lnTo>
                <a:lnTo>
                  <a:pt x="52460" y="118782"/>
                </a:lnTo>
                <a:cubicBezTo>
                  <a:pt x="55287" y="119756"/>
                  <a:pt x="67225" y="118782"/>
                  <a:pt x="67225" y="118782"/>
                </a:cubicBezTo>
                <a:close/>
                <a:moveTo>
                  <a:pt x="119685" y="97849"/>
                </a:moveTo>
                <a:lnTo>
                  <a:pt x="107748" y="88600"/>
                </a:lnTo>
                <a:lnTo>
                  <a:pt x="97068" y="95902"/>
                </a:lnTo>
                <a:lnTo>
                  <a:pt x="109005" y="106369"/>
                </a:lnTo>
                <a:lnTo>
                  <a:pt x="119685" y="97849"/>
                </a:lnTo>
                <a:close/>
                <a:moveTo>
                  <a:pt x="0" y="21906"/>
                </a:moveTo>
                <a:lnTo>
                  <a:pt x="13507" y="31156"/>
                </a:lnTo>
                <a:lnTo>
                  <a:pt x="22931" y="23853"/>
                </a:lnTo>
                <a:lnTo>
                  <a:pt x="10680" y="13387"/>
                </a:lnTo>
                <a:lnTo>
                  <a:pt x="0" y="21906"/>
                </a:lnTo>
                <a:close/>
                <a:moveTo>
                  <a:pt x="10680" y="106369"/>
                </a:moveTo>
                <a:lnTo>
                  <a:pt x="22931" y="95902"/>
                </a:lnTo>
                <a:lnTo>
                  <a:pt x="13507" y="88600"/>
                </a:lnTo>
                <a:lnTo>
                  <a:pt x="1256" y="97849"/>
                </a:lnTo>
                <a:lnTo>
                  <a:pt x="10680" y="106369"/>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36" name="Google Shape;1036;p88"/>
          <p:cNvSpPr/>
          <p:nvPr/>
        </p:nvSpPr>
        <p:spPr>
          <a:xfrm>
            <a:off x="7791443" y="11144125"/>
            <a:ext cx="559500" cy="554700"/>
          </a:xfrm>
          <a:custGeom>
            <a:avLst/>
            <a:gdLst/>
            <a:ahLst/>
            <a:cxnLst/>
            <a:rect l="l" t="t" r="r" b="b"/>
            <a:pathLst>
              <a:path w="120000" h="120000" extrusionOk="0">
                <a:moveTo>
                  <a:pt x="31336" y="23067"/>
                </a:moveTo>
                <a:lnTo>
                  <a:pt x="21862" y="13496"/>
                </a:lnTo>
                <a:lnTo>
                  <a:pt x="13603" y="22085"/>
                </a:lnTo>
                <a:lnTo>
                  <a:pt x="23076" y="31411"/>
                </a:lnTo>
                <a:lnTo>
                  <a:pt x="31336" y="23067"/>
                </a:lnTo>
                <a:close/>
                <a:moveTo>
                  <a:pt x="16761" y="54478"/>
                </a:moveTo>
                <a:lnTo>
                  <a:pt x="0" y="54478"/>
                </a:lnTo>
                <a:lnTo>
                  <a:pt x="0" y="65030"/>
                </a:lnTo>
                <a:lnTo>
                  <a:pt x="16761" y="65030"/>
                </a:lnTo>
                <a:lnTo>
                  <a:pt x="16761" y="54478"/>
                </a:lnTo>
                <a:close/>
                <a:moveTo>
                  <a:pt x="65587" y="0"/>
                </a:moveTo>
                <a:lnTo>
                  <a:pt x="54170" y="0"/>
                </a:lnTo>
                <a:lnTo>
                  <a:pt x="54170" y="15705"/>
                </a:lnTo>
                <a:lnTo>
                  <a:pt x="65587" y="15705"/>
                </a:lnTo>
                <a:lnTo>
                  <a:pt x="65587" y="0"/>
                </a:lnTo>
                <a:close/>
                <a:moveTo>
                  <a:pt x="106153" y="22085"/>
                </a:moveTo>
                <a:lnTo>
                  <a:pt x="97894" y="13496"/>
                </a:lnTo>
                <a:lnTo>
                  <a:pt x="88421" y="23067"/>
                </a:lnTo>
                <a:lnTo>
                  <a:pt x="95708" y="31411"/>
                </a:lnTo>
                <a:lnTo>
                  <a:pt x="106153" y="22085"/>
                </a:lnTo>
                <a:close/>
                <a:moveTo>
                  <a:pt x="88421" y="96687"/>
                </a:moveTo>
                <a:lnTo>
                  <a:pt x="97894" y="107239"/>
                </a:lnTo>
                <a:lnTo>
                  <a:pt x="105182" y="98650"/>
                </a:lnTo>
                <a:lnTo>
                  <a:pt x="95708" y="89325"/>
                </a:lnTo>
                <a:lnTo>
                  <a:pt x="88421" y="96687"/>
                </a:lnTo>
                <a:close/>
                <a:moveTo>
                  <a:pt x="102995" y="54478"/>
                </a:moveTo>
                <a:lnTo>
                  <a:pt x="102995" y="65030"/>
                </a:lnTo>
                <a:lnTo>
                  <a:pt x="119757" y="65030"/>
                </a:lnTo>
                <a:lnTo>
                  <a:pt x="119757" y="54478"/>
                </a:lnTo>
                <a:lnTo>
                  <a:pt x="102995" y="54478"/>
                </a:lnTo>
                <a:close/>
                <a:moveTo>
                  <a:pt x="59514" y="27239"/>
                </a:moveTo>
                <a:cubicBezTo>
                  <a:pt x="41781" y="27239"/>
                  <a:pt x="27206" y="41963"/>
                  <a:pt x="27206" y="59877"/>
                </a:cubicBezTo>
                <a:cubicBezTo>
                  <a:pt x="27206" y="77791"/>
                  <a:pt x="41295" y="93496"/>
                  <a:pt x="59514" y="93496"/>
                </a:cubicBezTo>
                <a:cubicBezTo>
                  <a:pt x="77489" y="93496"/>
                  <a:pt x="92793" y="77791"/>
                  <a:pt x="92793" y="59877"/>
                </a:cubicBezTo>
                <a:cubicBezTo>
                  <a:pt x="92793" y="41963"/>
                  <a:pt x="78218" y="27239"/>
                  <a:pt x="59514" y="27239"/>
                </a:cubicBezTo>
                <a:close/>
                <a:moveTo>
                  <a:pt x="54170" y="119754"/>
                </a:moveTo>
                <a:lnTo>
                  <a:pt x="65587" y="119754"/>
                </a:lnTo>
                <a:lnTo>
                  <a:pt x="65587" y="104049"/>
                </a:lnTo>
                <a:lnTo>
                  <a:pt x="54170" y="104049"/>
                </a:lnTo>
                <a:lnTo>
                  <a:pt x="54170" y="119754"/>
                </a:lnTo>
                <a:close/>
                <a:moveTo>
                  <a:pt x="13603" y="98650"/>
                </a:moveTo>
                <a:lnTo>
                  <a:pt x="21862" y="107239"/>
                </a:lnTo>
                <a:lnTo>
                  <a:pt x="31336" y="96687"/>
                </a:lnTo>
                <a:lnTo>
                  <a:pt x="24048" y="89325"/>
                </a:lnTo>
                <a:lnTo>
                  <a:pt x="13603" y="98650"/>
                </a:lnTo>
                <a:close/>
              </a:path>
            </a:pathLst>
          </a:custGeom>
          <a:solidFill>
            <a:schemeClr val="dk1"/>
          </a:solidFill>
          <a:ln>
            <a:noFill/>
          </a:ln>
        </p:spPr>
        <p:txBody>
          <a:bodyPr spcFirstLastPara="1" wrap="square" lIns="91400" tIns="45675" rIns="91400" bIns="45675" anchor="ctr" anchorCtr="0">
            <a:noAutofit/>
          </a:bodyPr>
          <a:lstStyle/>
          <a:p>
            <a:pPr marL="0" marR="0" lvl="0" indent="0" algn="l" rtl="0">
              <a:spcBef>
                <a:spcPts val="0"/>
              </a:spcBef>
              <a:spcAft>
                <a:spcPts val="0"/>
              </a:spcAft>
              <a:buNone/>
            </a:pPr>
            <a:endParaRPr sz="9900">
              <a:solidFill>
                <a:schemeClr val="dk1"/>
              </a:solidFill>
              <a:latin typeface="Calibri"/>
              <a:ea typeface="Calibri"/>
              <a:cs typeface="Calibri"/>
              <a:sym typeface="Calibri"/>
            </a:endParaRPr>
          </a:p>
        </p:txBody>
      </p:sp>
      <p:sp>
        <p:nvSpPr>
          <p:cNvPr id="1037" name="Google Shape;1037;p88"/>
          <p:cNvSpPr txBox="1">
            <a:spLocks noGrp="1"/>
          </p:cNvSpPr>
          <p:nvPr>
            <p:ph type="sldNum" idx="12"/>
          </p:nvPr>
        </p:nvSpPr>
        <p:spPr>
          <a:xfrm>
            <a:off x="11460451" y="12666269"/>
            <a:ext cx="1463100" cy="1050000"/>
          </a:xfrm>
          <a:prstGeom prst="rect">
            <a:avLst/>
          </a:prstGeom>
        </p:spPr>
        <p:txBody>
          <a:bodyPr spcFirstLastPara="1" wrap="square" lIns="223475" tIns="223475" rIns="223475" bIns="223475" anchor="t" anchorCtr="0">
            <a:noAutofit/>
          </a:bodyPr>
          <a:lstStyle/>
          <a:p>
            <a:pPr marL="0" lvl="0" indent="0" algn="ctr" rtl="0">
              <a:spcBef>
                <a:spcPts val="0"/>
              </a:spcBef>
              <a:spcAft>
                <a:spcPts val="0"/>
              </a:spcAft>
              <a:buNone/>
            </a:pPr>
            <a:fld id="{00000000-1234-1234-1234-123412341234}" type="slidenum">
              <a:rPr lang="en"/>
              <a:t>99</a:t>
            </a:fld>
            <a:endParaRPr/>
          </a:p>
        </p:txBody>
      </p:sp>
    </p:spTree>
  </p:cSld>
  <p:clrMapOvr>
    <a:masterClrMapping/>
  </p:clrMapOvr>
</p:sld>
</file>

<file path=ppt/theme/theme1.xml><?xml version="1.0" encoding="utf-8"?>
<a:theme xmlns:a="http://schemas.openxmlformats.org/drawingml/2006/main" name="Unity Presentation - v4">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ity Presentation - v4">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3237</TotalTime>
  <Words>2610</Words>
  <Application>Microsoft Office PowerPoint</Application>
  <PresentationFormat>Custom</PresentationFormat>
  <Paragraphs>459</Paragraphs>
  <Slides>105</Slides>
  <Notes>105</Notes>
  <HiddenSlides>74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105</vt:i4>
      </vt:variant>
    </vt:vector>
  </HeadingPairs>
  <TitlesOfParts>
    <vt:vector size="112" baseType="lpstr">
      <vt:lpstr>Roboto</vt:lpstr>
      <vt:lpstr>Helvetica Neue</vt:lpstr>
      <vt:lpstr>Helvetica Neue Light</vt:lpstr>
      <vt:lpstr>Calibri</vt:lpstr>
      <vt:lpstr>Arial</vt:lpstr>
      <vt:lpstr>Unity Presentation - v4</vt:lpstr>
      <vt:lpstr>Unity Presentation - v4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Jorge Palacios</cp:lastModifiedBy>
  <cp:revision>33</cp:revision>
  <dcterms:modified xsi:type="dcterms:W3CDTF">2018-10-19T01:13:46Z</dcterms:modified>
</cp:coreProperties>
</file>